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9"/>
  </p:notesMasterIdLst>
  <p:handoutMasterIdLst>
    <p:handoutMasterId r:id="rId30"/>
  </p:handoutMasterIdLst>
  <p:sldIdLst>
    <p:sldId id="737" r:id="rId2"/>
    <p:sldId id="745" r:id="rId3"/>
    <p:sldId id="733" r:id="rId4"/>
    <p:sldId id="755" r:id="rId5"/>
    <p:sldId id="734" r:id="rId6"/>
    <p:sldId id="740" r:id="rId7"/>
    <p:sldId id="741" r:id="rId8"/>
    <p:sldId id="742" r:id="rId9"/>
    <p:sldId id="735" r:id="rId10"/>
    <p:sldId id="738" r:id="rId11"/>
    <p:sldId id="754" r:id="rId12"/>
    <p:sldId id="746" r:id="rId13"/>
    <p:sldId id="748" r:id="rId14"/>
    <p:sldId id="758" r:id="rId15"/>
    <p:sldId id="749" r:id="rId16"/>
    <p:sldId id="736" r:id="rId17"/>
    <p:sldId id="747" r:id="rId18"/>
    <p:sldId id="750" r:id="rId19"/>
    <p:sldId id="751" r:id="rId20"/>
    <p:sldId id="764" r:id="rId21"/>
    <p:sldId id="759" r:id="rId22"/>
    <p:sldId id="760" r:id="rId23"/>
    <p:sldId id="763" r:id="rId24"/>
    <p:sldId id="762" r:id="rId25"/>
    <p:sldId id="761" r:id="rId26"/>
    <p:sldId id="757" r:id="rId27"/>
    <p:sldId id="739" r:id="rId28"/>
  </p:sldIdLst>
  <p:sldSz cx="9144000" cy="6858000" type="screen4x3"/>
  <p:notesSz cx="6807200" cy="9939338"/>
  <p:defaultTextStyle>
    <a:defPPr>
      <a:defRPr lang="zh-TW"/>
    </a:defPPr>
    <a:lvl1pPr algn="l" rtl="0" fontAlgn="base">
      <a:spcBef>
        <a:spcPct val="0"/>
      </a:spcBef>
      <a:spcAft>
        <a:spcPct val="0"/>
      </a:spcAft>
      <a:defRPr kumimoji="1" sz="4800" b="1" kern="1200">
        <a:solidFill>
          <a:schemeClr val="tx1"/>
        </a:solidFill>
        <a:latin typeface="Palatino Linotype" pitchFamily="18" charset="0"/>
        <a:ea typeface="新細明體" charset="-120"/>
        <a:cs typeface="+mn-cs"/>
      </a:defRPr>
    </a:lvl1pPr>
    <a:lvl2pPr marL="457200" algn="l" rtl="0" fontAlgn="base">
      <a:spcBef>
        <a:spcPct val="0"/>
      </a:spcBef>
      <a:spcAft>
        <a:spcPct val="0"/>
      </a:spcAft>
      <a:defRPr kumimoji="1" sz="4800" b="1" kern="1200">
        <a:solidFill>
          <a:schemeClr val="tx1"/>
        </a:solidFill>
        <a:latin typeface="Palatino Linotype" pitchFamily="18" charset="0"/>
        <a:ea typeface="新細明體" charset="-120"/>
        <a:cs typeface="+mn-cs"/>
      </a:defRPr>
    </a:lvl2pPr>
    <a:lvl3pPr marL="914400" algn="l" rtl="0" fontAlgn="base">
      <a:spcBef>
        <a:spcPct val="0"/>
      </a:spcBef>
      <a:spcAft>
        <a:spcPct val="0"/>
      </a:spcAft>
      <a:defRPr kumimoji="1" sz="4800" b="1" kern="1200">
        <a:solidFill>
          <a:schemeClr val="tx1"/>
        </a:solidFill>
        <a:latin typeface="Palatino Linotype" pitchFamily="18" charset="0"/>
        <a:ea typeface="新細明體" charset="-120"/>
        <a:cs typeface="+mn-cs"/>
      </a:defRPr>
    </a:lvl3pPr>
    <a:lvl4pPr marL="1371600" algn="l" rtl="0" fontAlgn="base">
      <a:spcBef>
        <a:spcPct val="0"/>
      </a:spcBef>
      <a:spcAft>
        <a:spcPct val="0"/>
      </a:spcAft>
      <a:defRPr kumimoji="1" sz="4800" b="1" kern="1200">
        <a:solidFill>
          <a:schemeClr val="tx1"/>
        </a:solidFill>
        <a:latin typeface="Palatino Linotype" pitchFamily="18" charset="0"/>
        <a:ea typeface="新細明體" charset="-120"/>
        <a:cs typeface="+mn-cs"/>
      </a:defRPr>
    </a:lvl4pPr>
    <a:lvl5pPr marL="1828800" algn="l" rtl="0" fontAlgn="base">
      <a:spcBef>
        <a:spcPct val="0"/>
      </a:spcBef>
      <a:spcAft>
        <a:spcPct val="0"/>
      </a:spcAft>
      <a:defRPr kumimoji="1" sz="4800" b="1" kern="1200">
        <a:solidFill>
          <a:schemeClr val="tx1"/>
        </a:solidFill>
        <a:latin typeface="Palatino Linotype" pitchFamily="18" charset="0"/>
        <a:ea typeface="新細明體" charset="-120"/>
        <a:cs typeface="+mn-cs"/>
      </a:defRPr>
    </a:lvl5pPr>
    <a:lvl6pPr marL="2286000" algn="l" defTabSz="914400" rtl="0" eaLnBrk="1" latinLnBrk="0" hangingPunct="1">
      <a:defRPr kumimoji="1" sz="4800" b="1" kern="1200">
        <a:solidFill>
          <a:schemeClr val="tx1"/>
        </a:solidFill>
        <a:latin typeface="Palatino Linotype" pitchFamily="18" charset="0"/>
        <a:ea typeface="新細明體" charset="-120"/>
        <a:cs typeface="+mn-cs"/>
      </a:defRPr>
    </a:lvl6pPr>
    <a:lvl7pPr marL="2743200" algn="l" defTabSz="914400" rtl="0" eaLnBrk="1" latinLnBrk="0" hangingPunct="1">
      <a:defRPr kumimoji="1" sz="4800" b="1" kern="1200">
        <a:solidFill>
          <a:schemeClr val="tx1"/>
        </a:solidFill>
        <a:latin typeface="Palatino Linotype" pitchFamily="18" charset="0"/>
        <a:ea typeface="新細明體" charset="-120"/>
        <a:cs typeface="+mn-cs"/>
      </a:defRPr>
    </a:lvl7pPr>
    <a:lvl8pPr marL="3200400" algn="l" defTabSz="914400" rtl="0" eaLnBrk="1" latinLnBrk="0" hangingPunct="1">
      <a:defRPr kumimoji="1" sz="4800" b="1" kern="1200">
        <a:solidFill>
          <a:schemeClr val="tx1"/>
        </a:solidFill>
        <a:latin typeface="Palatino Linotype" pitchFamily="18" charset="0"/>
        <a:ea typeface="新細明體" charset="-120"/>
        <a:cs typeface="+mn-cs"/>
      </a:defRPr>
    </a:lvl8pPr>
    <a:lvl9pPr marL="3657600" algn="l" defTabSz="914400" rtl="0" eaLnBrk="1" latinLnBrk="0" hangingPunct="1">
      <a:defRPr kumimoji="1" sz="4800" b="1" kern="1200">
        <a:solidFill>
          <a:schemeClr val="tx1"/>
        </a:solidFill>
        <a:latin typeface="Palatino Linotype" pitchFamily="18"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FF3399"/>
    <a:srgbClr val="F8EDD8"/>
    <a:srgbClr val="F8E09E"/>
    <a:srgbClr val="F6B68A"/>
    <a:srgbClr val="AFEAFF"/>
    <a:srgbClr val="66CCFF"/>
    <a:srgbClr val="C6E9FA"/>
    <a:srgbClr val="F18D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深色樣式 1 - 輔色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01" autoAdjust="0"/>
    <p:restoredTop sz="90182" autoAdjust="0"/>
  </p:normalViewPr>
  <p:slideViewPr>
    <p:cSldViewPr>
      <p:cViewPr varScale="1">
        <p:scale>
          <a:sx n="90" d="100"/>
          <a:sy n="90" d="100"/>
        </p:scale>
        <p:origin x="1190"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9640FC-23BE-4779-8C05-E843C6E70FE6}" type="doc">
      <dgm:prSet loTypeId="urn:microsoft.com/office/officeart/2005/8/layout/radial1" loCatId="relationship" qsTypeId="urn:microsoft.com/office/officeart/2005/8/quickstyle/3d2" qsCatId="3D" csTypeId="urn:microsoft.com/office/officeart/2005/8/colors/colorful2" csCatId="colorful" phldr="1"/>
      <dgm:spPr/>
    </dgm:pt>
    <dgm:pt modelId="{0F5F7224-D330-4AC4-A328-35430726D99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b="1" i="0" u="none" strike="noStrike" cap="none" normalizeH="0" baseline="0" dirty="0" smtClean="0">
              <a:ln/>
              <a:effectLst/>
              <a:latin typeface="Palatino Linotype" pitchFamily="18" charset="0"/>
              <a:ea typeface="微軟正黑體" pitchFamily="34" charset="-120"/>
              <a:cs typeface="新細明體" charset="-120"/>
            </a:rPr>
            <a:t>技術報告</a:t>
          </a:r>
          <a:r>
            <a:rPr kumimoji="0" lang="zh-TW" altLang="en-US" b="1" i="0" u="none" strike="noStrike" cap="none" normalizeH="0" baseline="0" dirty="0" smtClean="0">
              <a:ln/>
              <a:effectLst/>
              <a:latin typeface="Palatino Linotype" pitchFamily="18" charset="0"/>
              <a:ea typeface="微軟正黑體" pitchFamily="34" charset="-120"/>
              <a:cs typeface="新細明體" charset="-120"/>
            </a:rPr>
            <a:t>項目</a:t>
          </a:r>
        </a:p>
      </dgm:t>
    </dgm:pt>
    <dgm:pt modelId="{94837483-45BD-4B2C-9DE3-4C979CFEE202}" type="parTrans" cxnId="{2B95BA4E-668B-428E-AAF0-7A058AB86EF5}">
      <dgm:prSet/>
      <dgm:spPr/>
      <dgm:t>
        <a:bodyPr/>
        <a:lstStyle/>
        <a:p>
          <a:endParaRPr lang="zh-TW" altLang="en-US"/>
        </a:p>
      </dgm:t>
    </dgm:pt>
    <dgm:pt modelId="{CEFE8BFA-D43C-478A-85E9-DD5DEB9D058F}" type="sibTrans" cxnId="{2B95BA4E-668B-428E-AAF0-7A058AB86EF5}">
      <dgm:prSet/>
      <dgm:spPr/>
      <dgm:t>
        <a:bodyPr/>
        <a:lstStyle/>
        <a:p>
          <a:endParaRPr lang="zh-TW" altLang="en-US"/>
        </a:p>
      </dgm:t>
    </dgm:pt>
    <dgm:pt modelId="{D8AE6E35-8734-479F-B9CE-A4376F0CB0D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b="1" i="0" u="none" strike="noStrike" cap="none" normalizeH="0" baseline="0" dirty="0" smtClean="0">
              <a:ln/>
              <a:effectLst/>
              <a:latin typeface="Palatino Linotype" pitchFamily="18" charset="0"/>
              <a:ea typeface="微軟正黑體" pitchFamily="34" charset="-120"/>
              <a:cs typeface="新細明體" charset="-120"/>
            </a:rPr>
            <a:t>1</a:t>
          </a:r>
          <a:r>
            <a:rPr kumimoji="0" lang="zh-TW" altLang="en-US" b="1" i="0" u="none" strike="noStrike" cap="none" normalizeH="0" baseline="0" dirty="0" smtClean="0">
              <a:ln/>
              <a:effectLst/>
              <a:latin typeface="Palatino Linotype" pitchFamily="18" charset="0"/>
              <a:ea typeface="微軟正黑體" pitchFamily="34" charset="-120"/>
              <a:cs typeface="新細明體" charset="-120"/>
            </a:rPr>
            <a:t>、研發理念</a:t>
          </a:r>
        </a:p>
      </dgm:t>
    </dgm:pt>
    <dgm:pt modelId="{36ACA9E4-D7A7-4508-A4E9-C8EA3B25F5BB}" type="parTrans" cxnId="{1BCBC6CE-BE7E-4BA2-A98E-B28C54438CD9}">
      <dgm:prSet/>
      <dgm:spPr/>
      <dgm:t>
        <a:bodyPr/>
        <a:lstStyle/>
        <a:p>
          <a:endParaRPr lang="zh-TW" altLang="en-US"/>
        </a:p>
      </dgm:t>
    </dgm:pt>
    <dgm:pt modelId="{A491108C-1016-4D00-9C22-49FA08056039}" type="sibTrans" cxnId="{1BCBC6CE-BE7E-4BA2-A98E-B28C54438CD9}">
      <dgm:prSet/>
      <dgm:spPr/>
      <dgm:t>
        <a:bodyPr/>
        <a:lstStyle/>
        <a:p>
          <a:endParaRPr lang="zh-TW" altLang="en-US"/>
        </a:p>
      </dgm:t>
    </dgm:pt>
    <dgm:pt modelId="{3FD3CD7A-A4DF-4606-B44E-2B8EE556054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b="0" i="0" u="none" strike="noStrike" cap="none" normalizeH="0" baseline="0" dirty="0" smtClean="0">
              <a:ln/>
              <a:effectLst/>
              <a:latin typeface="Palatino Linotype" pitchFamily="18" charset="0"/>
              <a:ea typeface="微軟正黑體" pitchFamily="34" charset="-120"/>
              <a:cs typeface="新細明體" charset="-120"/>
            </a:rPr>
            <a:t>2</a:t>
          </a:r>
          <a:r>
            <a:rPr kumimoji="0" lang="zh-TW" altLang="en-US" b="0" i="0" u="none" strike="noStrike" cap="none" normalizeH="0" baseline="0" dirty="0" smtClean="0">
              <a:ln/>
              <a:effectLst/>
              <a:latin typeface="Palatino Linotype" pitchFamily="18" charset="0"/>
              <a:ea typeface="微軟正黑體" pitchFamily="34" charset="-120"/>
              <a:cs typeface="新細明體" charset="-120"/>
            </a:rPr>
            <a:t>、學理基礎</a:t>
          </a:r>
        </a:p>
      </dgm:t>
    </dgm:pt>
    <dgm:pt modelId="{D5CBFDDF-0625-4659-BEFA-1AC7CF53A18F}" type="parTrans" cxnId="{9721BB71-7E0A-423A-887D-73933E4E23BD}">
      <dgm:prSet/>
      <dgm:spPr/>
      <dgm:t>
        <a:bodyPr/>
        <a:lstStyle/>
        <a:p>
          <a:endParaRPr lang="zh-TW" altLang="en-US"/>
        </a:p>
      </dgm:t>
    </dgm:pt>
    <dgm:pt modelId="{96D3F8A7-85A0-4607-8311-BE36568E8A8E}" type="sibTrans" cxnId="{9721BB71-7E0A-423A-887D-73933E4E23BD}">
      <dgm:prSet/>
      <dgm:spPr/>
      <dgm:t>
        <a:bodyPr/>
        <a:lstStyle/>
        <a:p>
          <a:endParaRPr lang="zh-TW" altLang="en-US"/>
        </a:p>
      </dgm:t>
    </dgm:pt>
    <dgm:pt modelId="{CD010DB8-B029-421E-9B16-A80BBC1041B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b="0" i="0" u="none" strike="noStrike" cap="none" normalizeH="0" baseline="0" dirty="0" smtClean="0">
              <a:ln/>
              <a:effectLst/>
              <a:latin typeface="Palatino Linotype" pitchFamily="18" charset="0"/>
              <a:ea typeface="微軟正黑體" pitchFamily="34" charset="-120"/>
              <a:cs typeface="新細明體" charset="-120"/>
            </a:rPr>
            <a:t>3</a:t>
          </a:r>
          <a:r>
            <a:rPr kumimoji="0" lang="zh-TW" altLang="en-US" b="0" i="0" u="none" strike="noStrike" cap="none" normalizeH="0" baseline="0" dirty="0" smtClean="0">
              <a:ln/>
              <a:effectLst/>
              <a:latin typeface="Palatino Linotype" pitchFamily="18" charset="0"/>
              <a:ea typeface="微軟正黑體" pitchFamily="34" charset="-120"/>
              <a:cs typeface="新細明體" charset="-120"/>
            </a:rPr>
            <a:t>、主題內容</a:t>
          </a:r>
        </a:p>
      </dgm:t>
    </dgm:pt>
    <dgm:pt modelId="{EA96DD1A-520C-43EC-87DB-1EE5A2D87EAE}" type="parTrans" cxnId="{68EE8B45-931B-43AC-8B07-71D958F1DA38}">
      <dgm:prSet/>
      <dgm:spPr/>
      <dgm:t>
        <a:bodyPr/>
        <a:lstStyle/>
        <a:p>
          <a:endParaRPr lang="zh-TW" altLang="en-US"/>
        </a:p>
      </dgm:t>
    </dgm:pt>
    <dgm:pt modelId="{EF5546BE-F2DC-4F27-B86E-68671268F352}" type="sibTrans" cxnId="{68EE8B45-931B-43AC-8B07-71D958F1DA38}">
      <dgm:prSet/>
      <dgm:spPr/>
      <dgm:t>
        <a:bodyPr/>
        <a:lstStyle/>
        <a:p>
          <a:endParaRPr lang="zh-TW" altLang="en-US"/>
        </a:p>
      </dgm:t>
    </dgm:pt>
    <dgm:pt modelId="{60793739-847B-44FA-8986-D6FF3C34907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b="1" i="0" u="none" strike="noStrike" cap="none" normalizeH="0" baseline="0" dirty="0" smtClean="0">
              <a:ln/>
              <a:effectLst/>
              <a:latin typeface="Palatino Linotype" pitchFamily="18" charset="0"/>
              <a:ea typeface="微軟正黑體" pitchFamily="34" charset="-120"/>
              <a:cs typeface="新細明體" charset="-120"/>
            </a:rPr>
            <a:t>4</a:t>
          </a:r>
          <a:r>
            <a:rPr kumimoji="0" lang="zh-TW" altLang="en-US" b="1" i="0" u="none" strike="noStrike" cap="none" normalizeH="0" baseline="0" dirty="0" smtClean="0">
              <a:ln/>
              <a:effectLst/>
              <a:latin typeface="Palatino Linotype" pitchFamily="18" charset="0"/>
              <a:ea typeface="微軟正黑體" pitchFamily="34" charset="-120"/>
              <a:cs typeface="新細明體" charset="-120"/>
            </a:rPr>
            <a:t>、方法技巧</a:t>
          </a:r>
        </a:p>
      </dgm:t>
    </dgm:pt>
    <dgm:pt modelId="{2E4D40E4-DAA0-4E15-B751-945E7D719782}" type="parTrans" cxnId="{A1D5852F-74D2-49E1-943F-250C1EE06D63}">
      <dgm:prSet/>
      <dgm:spPr/>
      <dgm:t>
        <a:bodyPr/>
        <a:lstStyle/>
        <a:p>
          <a:endParaRPr lang="zh-TW" altLang="en-US"/>
        </a:p>
      </dgm:t>
    </dgm:pt>
    <dgm:pt modelId="{89592F3C-1B60-48DB-A58A-BA6D305C8195}" type="sibTrans" cxnId="{A1D5852F-74D2-49E1-943F-250C1EE06D63}">
      <dgm:prSet/>
      <dgm:spPr/>
      <dgm:t>
        <a:bodyPr/>
        <a:lstStyle/>
        <a:p>
          <a:endParaRPr lang="zh-TW" altLang="en-US"/>
        </a:p>
      </dgm:t>
    </dgm:pt>
    <dgm:pt modelId="{9D3A9168-6923-4F81-98BC-C7EB7CCB791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b="1" i="0" u="none" strike="noStrike" cap="none" normalizeH="0" baseline="0" dirty="0" smtClean="0">
              <a:ln/>
              <a:effectLst/>
              <a:latin typeface="Palatino Linotype" pitchFamily="18" charset="0"/>
              <a:ea typeface="微軟正黑體" pitchFamily="34" charset="-120"/>
              <a:cs typeface="新細明體" charset="-120"/>
            </a:rPr>
            <a:t>5</a:t>
          </a:r>
          <a:r>
            <a:rPr kumimoji="0" lang="zh-TW" altLang="en-US" b="1" i="0" u="none" strike="noStrike" cap="none" normalizeH="0" baseline="0" dirty="0" smtClean="0">
              <a:ln/>
              <a:effectLst/>
              <a:latin typeface="Palatino Linotype" pitchFamily="18" charset="0"/>
              <a:ea typeface="微軟正黑體" pitchFamily="34" charset="-120"/>
              <a:cs typeface="新細明體" charset="-120"/>
            </a:rPr>
            <a:t>、成果貢獻</a:t>
          </a:r>
        </a:p>
      </dgm:t>
    </dgm:pt>
    <dgm:pt modelId="{2759ED49-A0DD-48FD-90E2-48F5FF86EFF6}" type="parTrans" cxnId="{DFE759B9-2A08-48A9-A01C-0C485F7B1B9E}">
      <dgm:prSet/>
      <dgm:spPr/>
      <dgm:t>
        <a:bodyPr/>
        <a:lstStyle/>
        <a:p>
          <a:endParaRPr lang="zh-TW" altLang="en-US"/>
        </a:p>
      </dgm:t>
    </dgm:pt>
    <dgm:pt modelId="{0B3A3C2D-E85E-4560-BF0A-7F6EA8B00162}" type="sibTrans" cxnId="{DFE759B9-2A08-48A9-A01C-0C485F7B1B9E}">
      <dgm:prSet/>
      <dgm:spPr/>
      <dgm:t>
        <a:bodyPr/>
        <a:lstStyle/>
        <a:p>
          <a:endParaRPr lang="zh-TW" altLang="en-US"/>
        </a:p>
      </dgm:t>
    </dgm:pt>
    <dgm:pt modelId="{358EF8B7-B314-4198-9C8C-9AB41432D7BD}" type="pres">
      <dgm:prSet presAssocID="{569640FC-23BE-4779-8C05-E843C6E70FE6}" presName="cycle" presStyleCnt="0">
        <dgm:presLayoutVars>
          <dgm:chMax val="1"/>
          <dgm:dir/>
          <dgm:animLvl val="ctr"/>
          <dgm:resizeHandles val="exact"/>
        </dgm:presLayoutVars>
      </dgm:prSet>
      <dgm:spPr/>
    </dgm:pt>
    <dgm:pt modelId="{1B86EBFF-EC73-4BB7-8F87-042F16D87433}" type="pres">
      <dgm:prSet presAssocID="{0F5F7224-D330-4AC4-A328-35430726D991}" presName="centerShape" presStyleLbl="node0" presStyleIdx="0" presStyleCnt="1"/>
      <dgm:spPr/>
      <dgm:t>
        <a:bodyPr/>
        <a:lstStyle/>
        <a:p>
          <a:endParaRPr lang="zh-TW" altLang="en-US"/>
        </a:p>
      </dgm:t>
    </dgm:pt>
    <dgm:pt modelId="{30B67C5F-127E-4DDB-9ADB-E9BC063FD10C}" type="pres">
      <dgm:prSet presAssocID="{36ACA9E4-D7A7-4508-A4E9-C8EA3B25F5BB}" presName="Name9" presStyleLbl="parChTrans1D2" presStyleIdx="0" presStyleCnt="5"/>
      <dgm:spPr/>
      <dgm:t>
        <a:bodyPr/>
        <a:lstStyle/>
        <a:p>
          <a:endParaRPr lang="zh-TW" altLang="en-US"/>
        </a:p>
      </dgm:t>
    </dgm:pt>
    <dgm:pt modelId="{9263F629-651E-4115-ADC0-FAFCBD2EF7AD}" type="pres">
      <dgm:prSet presAssocID="{36ACA9E4-D7A7-4508-A4E9-C8EA3B25F5BB}" presName="connTx" presStyleLbl="parChTrans1D2" presStyleIdx="0" presStyleCnt="5"/>
      <dgm:spPr/>
      <dgm:t>
        <a:bodyPr/>
        <a:lstStyle/>
        <a:p>
          <a:endParaRPr lang="zh-TW" altLang="en-US"/>
        </a:p>
      </dgm:t>
    </dgm:pt>
    <dgm:pt modelId="{33FCD85E-041F-4222-9E46-081BDE19174D}" type="pres">
      <dgm:prSet presAssocID="{D8AE6E35-8734-479F-B9CE-A4376F0CB0D1}" presName="node" presStyleLbl="node1" presStyleIdx="0" presStyleCnt="5" custScaleX="120738" custScaleY="121678">
        <dgm:presLayoutVars>
          <dgm:bulletEnabled val="1"/>
        </dgm:presLayoutVars>
      </dgm:prSet>
      <dgm:spPr/>
      <dgm:t>
        <a:bodyPr/>
        <a:lstStyle/>
        <a:p>
          <a:endParaRPr lang="zh-TW" altLang="en-US"/>
        </a:p>
      </dgm:t>
    </dgm:pt>
    <dgm:pt modelId="{8A5BAD0F-EA65-4B30-B41E-80E3E1B9605B}" type="pres">
      <dgm:prSet presAssocID="{D5CBFDDF-0625-4659-BEFA-1AC7CF53A18F}" presName="Name9" presStyleLbl="parChTrans1D2" presStyleIdx="1" presStyleCnt="5"/>
      <dgm:spPr/>
      <dgm:t>
        <a:bodyPr/>
        <a:lstStyle/>
        <a:p>
          <a:endParaRPr lang="zh-TW" altLang="en-US"/>
        </a:p>
      </dgm:t>
    </dgm:pt>
    <dgm:pt modelId="{E54B9865-C3BF-46DA-92CD-5B33B3CB0312}" type="pres">
      <dgm:prSet presAssocID="{D5CBFDDF-0625-4659-BEFA-1AC7CF53A18F}" presName="connTx" presStyleLbl="parChTrans1D2" presStyleIdx="1" presStyleCnt="5"/>
      <dgm:spPr/>
      <dgm:t>
        <a:bodyPr/>
        <a:lstStyle/>
        <a:p>
          <a:endParaRPr lang="zh-TW" altLang="en-US"/>
        </a:p>
      </dgm:t>
    </dgm:pt>
    <dgm:pt modelId="{45597A0E-33BE-452E-BDB7-7E6ED6787ABF}" type="pres">
      <dgm:prSet presAssocID="{3FD3CD7A-A4DF-4606-B44E-2B8EE5560548}" presName="node" presStyleLbl="node1" presStyleIdx="1" presStyleCnt="5" custScaleX="120738" custScaleY="121678">
        <dgm:presLayoutVars>
          <dgm:bulletEnabled val="1"/>
        </dgm:presLayoutVars>
      </dgm:prSet>
      <dgm:spPr/>
      <dgm:t>
        <a:bodyPr/>
        <a:lstStyle/>
        <a:p>
          <a:endParaRPr lang="zh-TW" altLang="en-US"/>
        </a:p>
      </dgm:t>
    </dgm:pt>
    <dgm:pt modelId="{69C11990-8A3A-4ECB-96C4-0584F09C3B2E}" type="pres">
      <dgm:prSet presAssocID="{EA96DD1A-520C-43EC-87DB-1EE5A2D87EAE}" presName="Name9" presStyleLbl="parChTrans1D2" presStyleIdx="2" presStyleCnt="5"/>
      <dgm:spPr/>
      <dgm:t>
        <a:bodyPr/>
        <a:lstStyle/>
        <a:p>
          <a:endParaRPr lang="zh-TW" altLang="en-US"/>
        </a:p>
      </dgm:t>
    </dgm:pt>
    <dgm:pt modelId="{DABD32E3-E4AF-4BC6-83D5-270C282406F2}" type="pres">
      <dgm:prSet presAssocID="{EA96DD1A-520C-43EC-87DB-1EE5A2D87EAE}" presName="connTx" presStyleLbl="parChTrans1D2" presStyleIdx="2" presStyleCnt="5"/>
      <dgm:spPr/>
      <dgm:t>
        <a:bodyPr/>
        <a:lstStyle/>
        <a:p>
          <a:endParaRPr lang="zh-TW" altLang="en-US"/>
        </a:p>
      </dgm:t>
    </dgm:pt>
    <dgm:pt modelId="{15E28594-7D05-4F7E-A0E1-E736B071B376}" type="pres">
      <dgm:prSet presAssocID="{CD010DB8-B029-421E-9B16-A80BBC1041B1}" presName="node" presStyleLbl="node1" presStyleIdx="2" presStyleCnt="5" custScaleX="120738" custScaleY="121678">
        <dgm:presLayoutVars>
          <dgm:bulletEnabled val="1"/>
        </dgm:presLayoutVars>
      </dgm:prSet>
      <dgm:spPr/>
      <dgm:t>
        <a:bodyPr/>
        <a:lstStyle/>
        <a:p>
          <a:endParaRPr lang="zh-TW" altLang="en-US"/>
        </a:p>
      </dgm:t>
    </dgm:pt>
    <dgm:pt modelId="{38ED61BF-D703-46AC-B08A-8A18DAF1F790}" type="pres">
      <dgm:prSet presAssocID="{2E4D40E4-DAA0-4E15-B751-945E7D719782}" presName="Name9" presStyleLbl="parChTrans1D2" presStyleIdx="3" presStyleCnt="5"/>
      <dgm:spPr/>
      <dgm:t>
        <a:bodyPr/>
        <a:lstStyle/>
        <a:p>
          <a:endParaRPr lang="zh-TW" altLang="en-US"/>
        </a:p>
      </dgm:t>
    </dgm:pt>
    <dgm:pt modelId="{AF63C09C-FA59-4794-AF3F-93DA27B00F3A}" type="pres">
      <dgm:prSet presAssocID="{2E4D40E4-DAA0-4E15-B751-945E7D719782}" presName="connTx" presStyleLbl="parChTrans1D2" presStyleIdx="3" presStyleCnt="5"/>
      <dgm:spPr/>
      <dgm:t>
        <a:bodyPr/>
        <a:lstStyle/>
        <a:p>
          <a:endParaRPr lang="zh-TW" altLang="en-US"/>
        </a:p>
      </dgm:t>
    </dgm:pt>
    <dgm:pt modelId="{B5F27939-9EE0-4D00-8D16-D58E9F711D93}" type="pres">
      <dgm:prSet presAssocID="{60793739-847B-44FA-8986-D6FF3C34907C}" presName="node" presStyleLbl="node1" presStyleIdx="3" presStyleCnt="5" custScaleX="120738" custScaleY="121678">
        <dgm:presLayoutVars>
          <dgm:bulletEnabled val="1"/>
        </dgm:presLayoutVars>
      </dgm:prSet>
      <dgm:spPr/>
      <dgm:t>
        <a:bodyPr/>
        <a:lstStyle/>
        <a:p>
          <a:endParaRPr lang="zh-TW" altLang="en-US"/>
        </a:p>
      </dgm:t>
    </dgm:pt>
    <dgm:pt modelId="{E1D9BE5C-773F-4268-B3FB-D477936196F7}" type="pres">
      <dgm:prSet presAssocID="{2759ED49-A0DD-48FD-90E2-48F5FF86EFF6}" presName="Name9" presStyleLbl="parChTrans1D2" presStyleIdx="4" presStyleCnt="5"/>
      <dgm:spPr/>
      <dgm:t>
        <a:bodyPr/>
        <a:lstStyle/>
        <a:p>
          <a:endParaRPr lang="zh-TW" altLang="en-US"/>
        </a:p>
      </dgm:t>
    </dgm:pt>
    <dgm:pt modelId="{D4B6DDF6-D6F6-4956-8175-30924ED71E80}" type="pres">
      <dgm:prSet presAssocID="{2759ED49-A0DD-48FD-90E2-48F5FF86EFF6}" presName="connTx" presStyleLbl="parChTrans1D2" presStyleIdx="4" presStyleCnt="5"/>
      <dgm:spPr/>
      <dgm:t>
        <a:bodyPr/>
        <a:lstStyle/>
        <a:p>
          <a:endParaRPr lang="zh-TW" altLang="en-US"/>
        </a:p>
      </dgm:t>
    </dgm:pt>
    <dgm:pt modelId="{5B35E15E-5468-494B-89A0-0033196B5EE5}" type="pres">
      <dgm:prSet presAssocID="{9D3A9168-6923-4F81-98BC-C7EB7CCB791A}" presName="node" presStyleLbl="node1" presStyleIdx="4" presStyleCnt="5" custScaleX="120738" custScaleY="121678">
        <dgm:presLayoutVars>
          <dgm:bulletEnabled val="1"/>
        </dgm:presLayoutVars>
      </dgm:prSet>
      <dgm:spPr/>
      <dgm:t>
        <a:bodyPr/>
        <a:lstStyle/>
        <a:p>
          <a:endParaRPr lang="zh-TW" altLang="en-US"/>
        </a:p>
      </dgm:t>
    </dgm:pt>
  </dgm:ptLst>
  <dgm:cxnLst>
    <dgm:cxn modelId="{B148C7C1-093E-447D-868C-83FDD8B3AF71}" type="presOf" srcId="{60793739-847B-44FA-8986-D6FF3C34907C}" destId="{B5F27939-9EE0-4D00-8D16-D58E9F711D93}" srcOrd="0" destOrd="0" presId="urn:microsoft.com/office/officeart/2005/8/layout/radial1"/>
    <dgm:cxn modelId="{2B95BA4E-668B-428E-AAF0-7A058AB86EF5}" srcId="{569640FC-23BE-4779-8C05-E843C6E70FE6}" destId="{0F5F7224-D330-4AC4-A328-35430726D991}" srcOrd="0" destOrd="0" parTransId="{94837483-45BD-4B2C-9DE3-4C979CFEE202}" sibTransId="{CEFE8BFA-D43C-478A-85E9-DD5DEB9D058F}"/>
    <dgm:cxn modelId="{D4947FF3-ED31-4DB5-97E6-08AAC49C538A}" type="presOf" srcId="{2759ED49-A0DD-48FD-90E2-48F5FF86EFF6}" destId="{E1D9BE5C-773F-4268-B3FB-D477936196F7}" srcOrd="0" destOrd="0" presId="urn:microsoft.com/office/officeart/2005/8/layout/radial1"/>
    <dgm:cxn modelId="{1A08BF5B-B4A7-42B9-A610-C1FD6C3A50FB}" type="presOf" srcId="{36ACA9E4-D7A7-4508-A4E9-C8EA3B25F5BB}" destId="{30B67C5F-127E-4DDB-9ADB-E9BC063FD10C}" srcOrd="0" destOrd="0" presId="urn:microsoft.com/office/officeart/2005/8/layout/radial1"/>
    <dgm:cxn modelId="{205E6F16-114A-4603-83DB-EDE62417DBE2}" type="presOf" srcId="{2E4D40E4-DAA0-4E15-B751-945E7D719782}" destId="{38ED61BF-D703-46AC-B08A-8A18DAF1F790}" srcOrd="0" destOrd="0" presId="urn:microsoft.com/office/officeart/2005/8/layout/radial1"/>
    <dgm:cxn modelId="{D348A28B-4124-4980-80A1-5525F5273444}" type="presOf" srcId="{D5CBFDDF-0625-4659-BEFA-1AC7CF53A18F}" destId="{E54B9865-C3BF-46DA-92CD-5B33B3CB0312}" srcOrd="1" destOrd="0" presId="urn:microsoft.com/office/officeart/2005/8/layout/radial1"/>
    <dgm:cxn modelId="{FC9EADE7-205B-446A-97BE-61D6B8F6458A}" type="presOf" srcId="{EA96DD1A-520C-43EC-87DB-1EE5A2D87EAE}" destId="{69C11990-8A3A-4ECB-96C4-0584F09C3B2E}" srcOrd="0" destOrd="0" presId="urn:microsoft.com/office/officeart/2005/8/layout/radial1"/>
    <dgm:cxn modelId="{DFE759B9-2A08-48A9-A01C-0C485F7B1B9E}" srcId="{0F5F7224-D330-4AC4-A328-35430726D991}" destId="{9D3A9168-6923-4F81-98BC-C7EB7CCB791A}" srcOrd="4" destOrd="0" parTransId="{2759ED49-A0DD-48FD-90E2-48F5FF86EFF6}" sibTransId="{0B3A3C2D-E85E-4560-BF0A-7F6EA8B00162}"/>
    <dgm:cxn modelId="{BC5A5981-FCB8-4B52-9710-0DCF7E471906}" type="presOf" srcId="{2759ED49-A0DD-48FD-90E2-48F5FF86EFF6}" destId="{D4B6DDF6-D6F6-4956-8175-30924ED71E80}" srcOrd="1" destOrd="0" presId="urn:microsoft.com/office/officeart/2005/8/layout/radial1"/>
    <dgm:cxn modelId="{BCCC912C-EB59-4C1A-8940-5F79A9F023A8}" type="presOf" srcId="{36ACA9E4-D7A7-4508-A4E9-C8EA3B25F5BB}" destId="{9263F629-651E-4115-ADC0-FAFCBD2EF7AD}" srcOrd="1" destOrd="0" presId="urn:microsoft.com/office/officeart/2005/8/layout/radial1"/>
    <dgm:cxn modelId="{C455B106-979F-4848-9394-65BFFEE53F95}" type="presOf" srcId="{EA96DD1A-520C-43EC-87DB-1EE5A2D87EAE}" destId="{DABD32E3-E4AF-4BC6-83D5-270C282406F2}" srcOrd="1" destOrd="0" presId="urn:microsoft.com/office/officeart/2005/8/layout/radial1"/>
    <dgm:cxn modelId="{FB9120DA-429C-49E0-B881-80416425C101}" type="presOf" srcId="{D8AE6E35-8734-479F-B9CE-A4376F0CB0D1}" destId="{33FCD85E-041F-4222-9E46-081BDE19174D}" srcOrd="0" destOrd="0" presId="urn:microsoft.com/office/officeart/2005/8/layout/radial1"/>
    <dgm:cxn modelId="{1BCBC6CE-BE7E-4BA2-A98E-B28C54438CD9}" srcId="{0F5F7224-D330-4AC4-A328-35430726D991}" destId="{D8AE6E35-8734-479F-B9CE-A4376F0CB0D1}" srcOrd="0" destOrd="0" parTransId="{36ACA9E4-D7A7-4508-A4E9-C8EA3B25F5BB}" sibTransId="{A491108C-1016-4D00-9C22-49FA08056039}"/>
    <dgm:cxn modelId="{AC515F91-D197-4972-9DCE-7C2E0D6F5AAE}" type="presOf" srcId="{569640FC-23BE-4779-8C05-E843C6E70FE6}" destId="{358EF8B7-B314-4198-9C8C-9AB41432D7BD}" srcOrd="0" destOrd="0" presId="urn:microsoft.com/office/officeart/2005/8/layout/radial1"/>
    <dgm:cxn modelId="{6FECA073-3B9A-4CED-84D3-8704375C1C2A}" type="presOf" srcId="{CD010DB8-B029-421E-9B16-A80BBC1041B1}" destId="{15E28594-7D05-4F7E-A0E1-E736B071B376}" srcOrd="0" destOrd="0" presId="urn:microsoft.com/office/officeart/2005/8/layout/radial1"/>
    <dgm:cxn modelId="{13746178-686D-4C39-B23E-B1E51E0DD4D0}" type="presOf" srcId="{9D3A9168-6923-4F81-98BC-C7EB7CCB791A}" destId="{5B35E15E-5468-494B-89A0-0033196B5EE5}" srcOrd="0" destOrd="0" presId="urn:microsoft.com/office/officeart/2005/8/layout/radial1"/>
    <dgm:cxn modelId="{4BF63938-3812-4A8A-A510-B85B10B6C253}" type="presOf" srcId="{3FD3CD7A-A4DF-4606-B44E-2B8EE5560548}" destId="{45597A0E-33BE-452E-BDB7-7E6ED6787ABF}" srcOrd="0" destOrd="0" presId="urn:microsoft.com/office/officeart/2005/8/layout/radial1"/>
    <dgm:cxn modelId="{A1D5852F-74D2-49E1-943F-250C1EE06D63}" srcId="{0F5F7224-D330-4AC4-A328-35430726D991}" destId="{60793739-847B-44FA-8986-D6FF3C34907C}" srcOrd="3" destOrd="0" parTransId="{2E4D40E4-DAA0-4E15-B751-945E7D719782}" sibTransId="{89592F3C-1B60-48DB-A58A-BA6D305C8195}"/>
    <dgm:cxn modelId="{4520EDA2-DEAB-4711-A458-2B7373640C70}" type="presOf" srcId="{0F5F7224-D330-4AC4-A328-35430726D991}" destId="{1B86EBFF-EC73-4BB7-8F87-042F16D87433}" srcOrd="0" destOrd="0" presId="urn:microsoft.com/office/officeart/2005/8/layout/radial1"/>
    <dgm:cxn modelId="{9721BB71-7E0A-423A-887D-73933E4E23BD}" srcId="{0F5F7224-D330-4AC4-A328-35430726D991}" destId="{3FD3CD7A-A4DF-4606-B44E-2B8EE5560548}" srcOrd="1" destOrd="0" parTransId="{D5CBFDDF-0625-4659-BEFA-1AC7CF53A18F}" sibTransId="{96D3F8A7-85A0-4607-8311-BE36568E8A8E}"/>
    <dgm:cxn modelId="{68EE8B45-931B-43AC-8B07-71D958F1DA38}" srcId="{0F5F7224-D330-4AC4-A328-35430726D991}" destId="{CD010DB8-B029-421E-9B16-A80BBC1041B1}" srcOrd="2" destOrd="0" parTransId="{EA96DD1A-520C-43EC-87DB-1EE5A2D87EAE}" sibTransId="{EF5546BE-F2DC-4F27-B86E-68671268F352}"/>
    <dgm:cxn modelId="{C0B680CA-4223-4988-AD09-1FA8B758CAC4}" type="presOf" srcId="{2E4D40E4-DAA0-4E15-B751-945E7D719782}" destId="{AF63C09C-FA59-4794-AF3F-93DA27B00F3A}" srcOrd="1" destOrd="0" presId="urn:microsoft.com/office/officeart/2005/8/layout/radial1"/>
    <dgm:cxn modelId="{4758264C-1E8B-43F5-AF06-DBBE0DFDA18A}" type="presOf" srcId="{D5CBFDDF-0625-4659-BEFA-1AC7CF53A18F}" destId="{8A5BAD0F-EA65-4B30-B41E-80E3E1B9605B}" srcOrd="0" destOrd="0" presId="urn:microsoft.com/office/officeart/2005/8/layout/radial1"/>
    <dgm:cxn modelId="{08FC3A9F-48D6-452D-8B39-9662FA042D70}" type="presParOf" srcId="{358EF8B7-B314-4198-9C8C-9AB41432D7BD}" destId="{1B86EBFF-EC73-4BB7-8F87-042F16D87433}" srcOrd="0" destOrd="0" presId="urn:microsoft.com/office/officeart/2005/8/layout/radial1"/>
    <dgm:cxn modelId="{2D2D542A-208E-4982-B213-60D33CE1BCBA}" type="presParOf" srcId="{358EF8B7-B314-4198-9C8C-9AB41432D7BD}" destId="{30B67C5F-127E-4DDB-9ADB-E9BC063FD10C}" srcOrd="1" destOrd="0" presId="urn:microsoft.com/office/officeart/2005/8/layout/radial1"/>
    <dgm:cxn modelId="{C2D08E87-F68A-4A8D-ACD3-219D072501B5}" type="presParOf" srcId="{30B67C5F-127E-4DDB-9ADB-E9BC063FD10C}" destId="{9263F629-651E-4115-ADC0-FAFCBD2EF7AD}" srcOrd="0" destOrd="0" presId="urn:microsoft.com/office/officeart/2005/8/layout/radial1"/>
    <dgm:cxn modelId="{B605AB45-0B0D-4B8E-B367-4F87A06EAEB9}" type="presParOf" srcId="{358EF8B7-B314-4198-9C8C-9AB41432D7BD}" destId="{33FCD85E-041F-4222-9E46-081BDE19174D}" srcOrd="2" destOrd="0" presId="urn:microsoft.com/office/officeart/2005/8/layout/radial1"/>
    <dgm:cxn modelId="{780DF2A5-9FC7-487A-8EB0-90E54DB7E314}" type="presParOf" srcId="{358EF8B7-B314-4198-9C8C-9AB41432D7BD}" destId="{8A5BAD0F-EA65-4B30-B41E-80E3E1B9605B}" srcOrd="3" destOrd="0" presId="urn:microsoft.com/office/officeart/2005/8/layout/radial1"/>
    <dgm:cxn modelId="{6F2FF5C3-F0AF-468F-B998-DAD4ED781B04}" type="presParOf" srcId="{8A5BAD0F-EA65-4B30-B41E-80E3E1B9605B}" destId="{E54B9865-C3BF-46DA-92CD-5B33B3CB0312}" srcOrd="0" destOrd="0" presId="urn:microsoft.com/office/officeart/2005/8/layout/radial1"/>
    <dgm:cxn modelId="{7DB1A664-987A-4772-AF76-8D69EE087FA4}" type="presParOf" srcId="{358EF8B7-B314-4198-9C8C-9AB41432D7BD}" destId="{45597A0E-33BE-452E-BDB7-7E6ED6787ABF}" srcOrd="4" destOrd="0" presId="urn:microsoft.com/office/officeart/2005/8/layout/radial1"/>
    <dgm:cxn modelId="{78E1D8EF-0BDB-4C38-845E-0D3F4F70568C}" type="presParOf" srcId="{358EF8B7-B314-4198-9C8C-9AB41432D7BD}" destId="{69C11990-8A3A-4ECB-96C4-0584F09C3B2E}" srcOrd="5" destOrd="0" presId="urn:microsoft.com/office/officeart/2005/8/layout/radial1"/>
    <dgm:cxn modelId="{E0ADB2AD-0475-4C34-B167-3424B02FA530}" type="presParOf" srcId="{69C11990-8A3A-4ECB-96C4-0584F09C3B2E}" destId="{DABD32E3-E4AF-4BC6-83D5-270C282406F2}" srcOrd="0" destOrd="0" presId="urn:microsoft.com/office/officeart/2005/8/layout/radial1"/>
    <dgm:cxn modelId="{2DC1F4F9-1EAC-4EE8-A3F8-DAC17D7DE389}" type="presParOf" srcId="{358EF8B7-B314-4198-9C8C-9AB41432D7BD}" destId="{15E28594-7D05-4F7E-A0E1-E736B071B376}" srcOrd="6" destOrd="0" presId="urn:microsoft.com/office/officeart/2005/8/layout/radial1"/>
    <dgm:cxn modelId="{C0335EFF-F3C4-43CC-B268-3F2935BE3DEE}" type="presParOf" srcId="{358EF8B7-B314-4198-9C8C-9AB41432D7BD}" destId="{38ED61BF-D703-46AC-B08A-8A18DAF1F790}" srcOrd="7" destOrd="0" presId="urn:microsoft.com/office/officeart/2005/8/layout/radial1"/>
    <dgm:cxn modelId="{77FC095A-41FB-48C6-8597-E45E5D5701CF}" type="presParOf" srcId="{38ED61BF-D703-46AC-B08A-8A18DAF1F790}" destId="{AF63C09C-FA59-4794-AF3F-93DA27B00F3A}" srcOrd="0" destOrd="0" presId="urn:microsoft.com/office/officeart/2005/8/layout/radial1"/>
    <dgm:cxn modelId="{3CEE728E-D824-407E-A99F-734B1B0822D3}" type="presParOf" srcId="{358EF8B7-B314-4198-9C8C-9AB41432D7BD}" destId="{B5F27939-9EE0-4D00-8D16-D58E9F711D93}" srcOrd="8" destOrd="0" presId="urn:microsoft.com/office/officeart/2005/8/layout/radial1"/>
    <dgm:cxn modelId="{D3CAB75F-24F5-4914-B30E-13B10F6E626F}" type="presParOf" srcId="{358EF8B7-B314-4198-9C8C-9AB41432D7BD}" destId="{E1D9BE5C-773F-4268-B3FB-D477936196F7}" srcOrd="9" destOrd="0" presId="urn:microsoft.com/office/officeart/2005/8/layout/radial1"/>
    <dgm:cxn modelId="{7ADFCEDA-E845-4C19-8D17-114A63BABDCD}" type="presParOf" srcId="{E1D9BE5C-773F-4268-B3FB-D477936196F7}" destId="{D4B6DDF6-D6F6-4956-8175-30924ED71E80}" srcOrd="0" destOrd="0" presId="urn:microsoft.com/office/officeart/2005/8/layout/radial1"/>
    <dgm:cxn modelId="{B18B2621-7F58-42E5-A957-2E7D3CD1BFF1}" type="presParOf" srcId="{358EF8B7-B314-4198-9C8C-9AB41432D7BD}" destId="{5B35E15E-5468-494B-89A0-0033196B5EE5}"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1F237E-55EB-4902-98CB-44AB5AF39500}" type="doc">
      <dgm:prSet loTypeId="urn:microsoft.com/office/officeart/2005/8/layout/radial1" loCatId="relationship" qsTypeId="urn:microsoft.com/office/officeart/2005/8/quickstyle/3d1" qsCatId="3D" csTypeId="urn:microsoft.com/office/officeart/2005/8/colors/colorful3" csCatId="colorful" phldr="1"/>
      <dgm:spPr/>
    </dgm:pt>
    <dgm:pt modelId="{F8C5DC8B-6C2F-4A04-9B58-794039C3C7B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b="1" i="0" u="none" strike="noStrike" cap="none" normalizeH="0" baseline="0" smtClean="0">
              <a:ln/>
              <a:effectLst/>
              <a:latin typeface="Palatino Linotype" pitchFamily="18" charset="0"/>
              <a:ea typeface="微軟正黑體" pitchFamily="34" charset="-120"/>
              <a:cs typeface="新細明體" charset="-120"/>
            </a:rPr>
            <a:t>技術報告</a:t>
          </a:r>
          <a:endParaRPr kumimoji="0" lang="zh-TW" altLang="en-US" b="1" i="0" u="none" strike="noStrike" cap="none" normalizeH="0" baseline="0" smtClean="0">
            <a:ln/>
            <a:effectLst/>
            <a:latin typeface="Palatino Linotype" pitchFamily="18" charset="0"/>
            <a:ea typeface="微軟正黑體" pitchFamily="34" charset="-120"/>
            <a:cs typeface="新細明體"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b="1" i="0" u="none" strike="noStrike" cap="none" normalizeH="0" baseline="0" smtClean="0">
              <a:ln/>
              <a:effectLst/>
              <a:latin typeface="Palatino Linotype" pitchFamily="18" charset="0"/>
              <a:ea typeface="微軟正黑體" pitchFamily="34" charset="-120"/>
              <a:cs typeface="新細明體" charset="-120"/>
            </a:rPr>
            <a:t>項目</a:t>
          </a:r>
          <a:endParaRPr kumimoji="0" lang="zh-TW" altLang="en-US" b="0" i="0" u="none" strike="noStrike" cap="none" normalizeH="0" baseline="0" dirty="0" smtClean="0">
            <a:ln/>
            <a:effectLst/>
            <a:latin typeface="Palatino Linotype" pitchFamily="18" charset="0"/>
            <a:ea typeface="微軟正黑體" pitchFamily="34" charset="-120"/>
            <a:cs typeface="新細明體" charset="-120"/>
          </a:endParaRPr>
        </a:p>
      </dgm:t>
    </dgm:pt>
    <dgm:pt modelId="{774E2630-A881-4D25-8AB4-417775C8AFA4}" type="parTrans" cxnId="{C31B79BC-606D-443A-B21F-5DD8B095D8FB}">
      <dgm:prSet/>
      <dgm:spPr/>
      <dgm:t>
        <a:bodyPr/>
        <a:lstStyle/>
        <a:p>
          <a:endParaRPr lang="zh-TW" altLang="en-US"/>
        </a:p>
      </dgm:t>
    </dgm:pt>
    <dgm:pt modelId="{F1EB5F2B-10D9-4692-B11E-BCF97C244FFB}" type="sibTrans" cxnId="{C31B79BC-606D-443A-B21F-5DD8B095D8FB}">
      <dgm:prSet/>
      <dgm:spPr/>
      <dgm:t>
        <a:bodyPr/>
        <a:lstStyle/>
        <a:p>
          <a:endParaRPr lang="zh-TW" altLang="en-US"/>
        </a:p>
      </dgm:t>
    </dgm:pt>
    <dgm:pt modelId="{672316D5-D42A-4F95-9098-20E3E897C3F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b="1" i="0" u="none" strike="noStrike" cap="none" normalizeH="0" baseline="0" dirty="0" smtClean="0">
              <a:ln/>
              <a:effectLst/>
              <a:latin typeface="Palatino Linotype" pitchFamily="18" charset="0"/>
              <a:ea typeface="微軟正黑體" pitchFamily="34" charset="-120"/>
              <a:cs typeface="新細明體" charset="-120"/>
            </a:rPr>
            <a:t>1</a:t>
          </a:r>
          <a:r>
            <a:rPr kumimoji="0" lang="zh-TW" altLang="en-US" b="1" i="0" u="none" strike="noStrike" cap="none" normalizeH="0" baseline="0" dirty="0" smtClean="0">
              <a:ln/>
              <a:effectLst/>
              <a:latin typeface="Palatino Linotype" pitchFamily="18" charset="0"/>
              <a:ea typeface="微軟正黑體" pitchFamily="34" charset="-120"/>
              <a:cs typeface="新細明體" charset="-120"/>
            </a:rPr>
            <a:t>、</a:t>
          </a:r>
          <a:r>
            <a:rPr kumimoji="0" lang="zh-TW" altLang="zh-TW" b="1" i="0" u="none" strike="noStrike" cap="none" normalizeH="0" baseline="0" dirty="0" smtClean="0">
              <a:ln/>
              <a:effectLst/>
              <a:latin typeface="Palatino Linotype" pitchFamily="18" charset="0"/>
              <a:ea typeface="微軟正黑體" pitchFamily="34" charset="-120"/>
              <a:cs typeface="新細明體" charset="-120"/>
            </a:rPr>
            <a:t>教學、</a:t>
          </a:r>
          <a:endParaRPr kumimoji="0" lang="zh-TW" altLang="en-US" b="1" i="0" u="none" strike="noStrike" cap="none" normalizeH="0" baseline="0" dirty="0" smtClean="0">
            <a:ln/>
            <a:effectLst/>
            <a:latin typeface="Palatino Linotype" pitchFamily="18" charset="0"/>
            <a:ea typeface="微軟正黑體" pitchFamily="34" charset="-120"/>
            <a:cs typeface="新細明體"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b="1" i="0" u="none" strike="noStrike" cap="none" normalizeH="0" baseline="0" dirty="0" smtClean="0">
              <a:ln/>
              <a:effectLst/>
              <a:latin typeface="Palatino Linotype" pitchFamily="18" charset="0"/>
              <a:ea typeface="微軟正黑體" pitchFamily="34" charset="-120"/>
              <a:cs typeface="新細明體" charset="-120"/>
            </a:rPr>
            <a:t>課程、設計理念</a:t>
          </a:r>
          <a:endParaRPr kumimoji="0" lang="zh-TW" altLang="en-US" b="1" i="0" u="none" strike="noStrike" cap="none" normalizeH="0" baseline="0" dirty="0" smtClean="0">
            <a:ln/>
            <a:effectLst/>
            <a:latin typeface="Palatino Linotype" pitchFamily="18" charset="0"/>
            <a:ea typeface="微軟正黑體" pitchFamily="34" charset="-120"/>
            <a:cs typeface="新細明體" charset="-120"/>
          </a:endParaRPr>
        </a:p>
      </dgm:t>
    </dgm:pt>
    <dgm:pt modelId="{F86D1C7E-E28E-4D55-B059-5C43AFE7A313}" type="parTrans" cxnId="{A49BD33C-6B6A-43DD-A97D-11DBF3153693}">
      <dgm:prSet/>
      <dgm:spPr/>
      <dgm:t>
        <a:bodyPr/>
        <a:lstStyle/>
        <a:p>
          <a:endParaRPr lang="zh-TW" altLang="en-US"/>
        </a:p>
      </dgm:t>
    </dgm:pt>
    <dgm:pt modelId="{E8C5D217-928B-49D3-AF3A-DC507B5DB897}" type="sibTrans" cxnId="{A49BD33C-6B6A-43DD-A97D-11DBF3153693}">
      <dgm:prSet/>
      <dgm:spPr/>
      <dgm:t>
        <a:bodyPr/>
        <a:lstStyle/>
        <a:p>
          <a:endParaRPr lang="zh-TW" altLang="en-US"/>
        </a:p>
      </dgm:t>
    </dgm:pt>
    <dgm:pt modelId="{56581CCA-548B-495C-B4C3-856A37A50F2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b="1" i="0" u="none" strike="noStrike" cap="none" normalizeH="0" baseline="0" smtClean="0">
              <a:ln/>
              <a:effectLst/>
              <a:latin typeface="Palatino Linotype" pitchFamily="18" charset="0"/>
              <a:ea typeface="微軟正黑體" pitchFamily="34" charset="-120"/>
              <a:cs typeface="新細明體" charset="-120"/>
            </a:rPr>
            <a:t>2</a:t>
          </a:r>
          <a:r>
            <a:rPr kumimoji="0" lang="zh-TW" altLang="en-US" b="1" i="0" u="none" strike="noStrike" cap="none" normalizeH="0" baseline="0" smtClean="0">
              <a:ln/>
              <a:effectLst/>
              <a:latin typeface="Palatino Linotype" pitchFamily="18" charset="0"/>
              <a:ea typeface="微軟正黑體" pitchFamily="34" charset="-120"/>
              <a:cs typeface="新細明體" charset="-120"/>
            </a:rPr>
            <a:t>、</a:t>
          </a:r>
          <a:r>
            <a:rPr kumimoji="0" lang="zh-TW" altLang="zh-TW" b="1" i="0" u="none" strike="noStrike" cap="none" normalizeH="0" baseline="0" smtClean="0">
              <a:ln/>
              <a:effectLst/>
              <a:latin typeface="Palatino Linotype" pitchFamily="18" charset="0"/>
              <a:ea typeface="微軟正黑體" pitchFamily="34" charset="-120"/>
              <a:cs typeface="新細明體" charset="-120"/>
            </a:rPr>
            <a:t>學理基礎</a:t>
          </a:r>
          <a:endParaRPr kumimoji="0" lang="zh-TW" altLang="en-US" b="1" i="0" u="none" strike="noStrike" cap="none" normalizeH="0" baseline="0" dirty="0" smtClean="0">
            <a:ln/>
            <a:effectLst/>
            <a:latin typeface="Palatino Linotype" pitchFamily="18" charset="0"/>
            <a:ea typeface="微軟正黑體" pitchFamily="34" charset="-120"/>
            <a:cs typeface="新細明體" charset="-120"/>
          </a:endParaRPr>
        </a:p>
      </dgm:t>
    </dgm:pt>
    <dgm:pt modelId="{C7C395DD-2F0E-4103-AC6C-C05279F5526D}" type="parTrans" cxnId="{F00DA796-7CF0-4C33-B24E-7B03E3A4D6FA}">
      <dgm:prSet/>
      <dgm:spPr/>
      <dgm:t>
        <a:bodyPr/>
        <a:lstStyle/>
        <a:p>
          <a:endParaRPr lang="zh-TW" altLang="en-US"/>
        </a:p>
      </dgm:t>
    </dgm:pt>
    <dgm:pt modelId="{40B782F9-C026-4453-901D-1320E08F7052}" type="sibTrans" cxnId="{F00DA796-7CF0-4C33-B24E-7B03E3A4D6FA}">
      <dgm:prSet/>
      <dgm:spPr/>
      <dgm:t>
        <a:bodyPr/>
        <a:lstStyle/>
        <a:p>
          <a:endParaRPr lang="zh-TW" altLang="en-US"/>
        </a:p>
      </dgm:t>
    </dgm:pt>
    <dgm:pt modelId="{89DD677C-9F0A-42B2-B9A0-92F18B48FF0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b="1" i="0" u="none" strike="noStrike" cap="none" normalizeH="0" baseline="0" dirty="0" smtClean="0">
              <a:ln/>
              <a:effectLst/>
              <a:latin typeface="Palatino Linotype" pitchFamily="18" charset="0"/>
              <a:ea typeface="微軟正黑體" pitchFamily="34" charset="-120"/>
              <a:cs typeface="新細明體" charset="-120"/>
            </a:rPr>
            <a:t>3</a:t>
          </a:r>
          <a:r>
            <a:rPr kumimoji="0" lang="zh-TW" altLang="en-US" b="1" i="0" u="none" strike="noStrike" cap="none" normalizeH="0" baseline="0" dirty="0" smtClean="0">
              <a:ln/>
              <a:effectLst/>
              <a:latin typeface="Palatino Linotype" pitchFamily="18" charset="0"/>
              <a:ea typeface="微軟正黑體" pitchFamily="34" charset="-120"/>
              <a:cs typeface="新細明體" charset="-120"/>
            </a:rPr>
            <a:t>、</a:t>
          </a:r>
          <a:r>
            <a:rPr kumimoji="0" lang="zh-TW" altLang="zh-TW" b="1" i="0" u="none" strike="noStrike" cap="none" normalizeH="0" baseline="0" dirty="0" smtClean="0">
              <a:ln/>
              <a:effectLst/>
              <a:latin typeface="Palatino Linotype" pitchFamily="18" charset="0"/>
              <a:ea typeface="微軟正黑體" pitchFamily="34" charset="-120"/>
              <a:cs typeface="新細明體" charset="-120"/>
            </a:rPr>
            <a:t>主題內容、方法技巧</a:t>
          </a:r>
          <a:endParaRPr kumimoji="0" lang="zh-TW" altLang="en-US" b="1" i="0" u="none" strike="noStrike" cap="none" normalizeH="0" baseline="0" dirty="0" smtClean="0">
            <a:ln/>
            <a:effectLst/>
            <a:latin typeface="Palatino Linotype" pitchFamily="18" charset="0"/>
            <a:ea typeface="微軟正黑體" pitchFamily="34" charset="-120"/>
            <a:cs typeface="新細明體" charset="-120"/>
          </a:endParaRPr>
        </a:p>
      </dgm:t>
    </dgm:pt>
    <dgm:pt modelId="{59A9DC99-4314-4115-AD9A-C9A95439CEDE}" type="parTrans" cxnId="{42660F07-D89C-4E3F-9F15-8F0C174590D5}">
      <dgm:prSet/>
      <dgm:spPr/>
      <dgm:t>
        <a:bodyPr/>
        <a:lstStyle/>
        <a:p>
          <a:endParaRPr lang="zh-TW" altLang="en-US"/>
        </a:p>
      </dgm:t>
    </dgm:pt>
    <dgm:pt modelId="{0330D04B-067E-43B5-AB19-ED9D170AB69A}" type="sibTrans" cxnId="{42660F07-D89C-4E3F-9F15-8F0C174590D5}">
      <dgm:prSet/>
      <dgm:spPr/>
      <dgm:t>
        <a:bodyPr/>
        <a:lstStyle/>
        <a:p>
          <a:endParaRPr lang="zh-TW" altLang="en-US"/>
        </a:p>
      </dgm:t>
    </dgm:pt>
    <dgm:pt modelId="{4492AC46-F037-443E-A1F8-7F5A4CDA6B2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b="1" i="0" u="none" strike="noStrike" cap="none" normalizeH="0" baseline="0" dirty="0" smtClean="0">
              <a:ln/>
              <a:effectLst/>
              <a:latin typeface="Palatino Linotype" pitchFamily="18" charset="0"/>
              <a:ea typeface="微軟正黑體" pitchFamily="34" charset="-120"/>
              <a:cs typeface="新細明體" charset="-120"/>
            </a:rPr>
            <a:t>4</a:t>
          </a:r>
          <a:r>
            <a:rPr kumimoji="0" lang="zh-TW" altLang="en-US" b="1" i="0" u="none" strike="noStrike" cap="none" normalizeH="0" baseline="0" dirty="0" smtClean="0">
              <a:ln/>
              <a:effectLst/>
              <a:latin typeface="Palatino Linotype" pitchFamily="18" charset="0"/>
              <a:ea typeface="微軟正黑體" pitchFamily="34" charset="-120"/>
              <a:cs typeface="新細明體" charset="-120"/>
            </a:rPr>
            <a:t>、</a:t>
          </a:r>
          <a:r>
            <a:rPr kumimoji="0" lang="zh-TW" altLang="zh-TW" b="1" i="0" u="none" strike="noStrike" cap="none" normalizeH="0" baseline="0" dirty="0" smtClean="0">
              <a:ln/>
              <a:effectLst/>
              <a:latin typeface="Palatino Linotype" pitchFamily="18" charset="0"/>
              <a:ea typeface="微軟正黑體" pitchFamily="34" charset="-120"/>
              <a:cs typeface="新細明體" charset="-120"/>
            </a:rPr>
            <a:t>研發成果、學習成效</a:t>
          </a:r>
          <a:endParaRPr kumimoji="0" lang="zh-TW" altLang="en-US" b="1" i="0" u="none" strike="noStrike" cap="none" normalizeH="0" baseline="0" dirty="0" smtClean="0">
            <a:ln/>
            <a:effectLst/>
            <a:latin typeface="Palatino Linotype" pitchFamily="18" charset="0"/>
            <a:ea typeface="微軟正黑體" pitchFamily="34" charset="-120"/>
            <a:cs typeface="新細明體" charset="-120"/>
          </a:endParaRPr>
        </a:p>
      </dgm:t>
    </dgm:pt>
    <dgm:pt modelId="{6B1BB9EE-4ED4-427A-8241-6178D9594ABF}" type="parTrans" cxnId="{EB0B467C-F226-4C18-AD0F-35CA8F53B9DE}">
      <dgm:prSet/>
      <dgm:spPr/>
      <dgm:t>
        <a:bodyPr/>
        <a:lstStyle/>
        <a:p>
          <a:endParaRPr lang="zh-TW" altLang="en-US"/>
        </a:p>
      </dgm:t>
    </dgm:pt>
    <dgm:pt modelId="{5F003D1C-3211-4FC2-BCAA-D78A0E164CCB}" type="sibTrans" cxnId="{EB0B467C-F226-4C18-AD0F-35CA8F53B9DE}">
      <dgm:prSet/>
      <dgm:spPr/>
      <dgm:t>
        <a:bodyPr/>
        <a:lstStyle/>
        <a:p>
          <a:endParaRPr lang="zh-TW" altLang="en-US"/>
        </a:p>
      </dgm:t>
    </dgm:pt>
    <dgm:pt modelId="{30C66EC7-40B9-4F68-A80B-0A68C06FD67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b="1" i="0" u="none" strike="noStrike" cap="none" normalizeH="0" baseline="0" dirty="0" smtClean="0">
              <a:ln/>
              <a:effectLst/>
              <a:latin typeface="Palatino Linotype" pitchFamily="18" charset="0"/>
              <a:ea typeface="微軟正黑體" pitchFamily="34" charset="-120"/>
              <a:cs typeface="新細明體" charset="-120"/>
            </a:rPr>
            <a:t>5</a:t>
          </a:r>
          <a:r>
            <a:rPr kumimoji="0" lang="zh-TW" altLang="en-US" b="1" i="0" u="none" strike="noStrike" cap="none" normalizeH="0" baseline="0" dirty="0" smtClean="0">
              <a:ln/>
              <a:effectLst/>
              <a:latin typeface="Palatino Linotype" pitchFamily="18" charset="0"/>
              <a:ea typeface="微軟正黑體" pitchFamily="34" charset="-120"/>
              <a:cs typeface="新細明體" charset="-120"/>
            </a:rPr>
            <a:t>、</a:t>
          </a:r>
          <a:r>
            <a:rPr kumimoji="0" lang="zh-TW" altLang="zh-TW" b="1" i="0" u="none" strike="noStrike" cap="none" normalizeH="0" baseline="0" dirty="0" smtClean="0">
              <a:ln/>
              <a:effectLst/>
              <a:latin typeface="Palatino Linotype" pitchFamily="18" charset="0"/>
              <a:ea typeface="微軟正黑體" pitchFamily="34" charset="-120"/>
              <a:cs typeface="新細明體" charset="-120"/>
            </a:rPr>
            <a:t>創新及貢獻</a:t>
          </a:r>
          <a:endParaRPr kumimoji="0" lang="zh-TW" altLang="en-US" b="1" i="0" u="none" strike="noStrike" cap="none" normalizeH="0" baseline="0" dirty="0" smtClean="0">
            <a:ln/>
            <a:effectLst/>
            <a:latin typeface="Palatino Linotype" pitchFamily="18" charset="0"/>
            <a:ea typeface="微軟正黑體" pitchFamily="34" charset="-120"/>
            <a:cs typeface="新細明體" charset="-120"/>
          </a:endParaRPr>
        </a:p>
      </dgm:t>
    </dgm:pt>
    <dgm:pt modelId="{C100BDD9-0A4D-44D0-8364-794147467EFA}" type="parTrans" cxnId="{F659223A-A405-40E5-BE9D-518708F26F66}">
      <dgm:prSet/>
      <dgm:spPr/>
      <dgm:t>
        <a:bodyPr/>
        <a:lstStyle/>
        <a:p>
          <a:endParaRPr lang="zh-TW" altLang="en-US"/>
        </a:p>
      </dgm:t>
    </dgm:pt>
    <dgm:pt modelId="{FED14D35-79AF-4342-B428-724C5935F66C}" type="sibTrans" cxnId="{F659223A-A405-40E5-BE9D-518708F26F66}">
      <dgm:prSet/>
      <dgm:spPr/>
      <dgm:t>
        <a:bodyPr/>
        <a:lstStyle/>
        <a:p>
          <a:endParaRPr lang="zh-TW" altLang="en-US"/>
        </a:p>
      </dgm:t>
    </dgm:pt>
    <dgm:pt modelId="{1B2FCF20-A5E5-42D7-B86A-249C5DD3A160}" type="pres">
      <dgm:prSet presAssocID="{3D1F237E-55EB-4902-98CB-44AB5AF39500}" presName="cycle" presStyleCnt="0">
        <dgm:presLayoutVars>
          <dgm:chMax val="1"/>
          <dgm:dir/>
          <dgm:animLvl val="ctr"/>
          <dgm:resizeHandles val="exact"/>
        </dgm:presLayoutVars>
      </dgm:prSet>
      <dgm:spPr/>
    </dgm:pt>
    <dgm:pt modelId="{184741EA-58AC-4957-B447-0C00710FF881}" type="pres">
      <dgm:prSet presAssocID="{F8C5DC8B-6C2F-4A04-9B58-794039C3C7B2}" presName="centerShape" presStyleLbl="node0" presStyleIdx="0" presStyleCnt="1"/>
      <dgm:spPr/>
      <dgm:t>
        <a:bodyPr/>
        <a:lstStyle/>
        <a:p>
          <a:endParaRPr lang="zh-TW" altLang="en-US"/>
        </a:p>
      </dgm:t>
    </dgm:pt>
    <dgm:pt modelId="{BEE01CC1-7469-4589-B5D5-B4F7EB89879F}" type="pres">
      <dgm:prSet presAssocID="{F86D1C7E-E28E-4D55-B059-5C43AFE7A313}" presName="Name9" presStyleLbl="parChTrans1D2" presStyleIdx="0" presStyleCnt="5"/>
      <dgm:spPr/>
      <dgm:t>
        <a:bodyPr/>
        <a:lstStyle/>
        <a:p>
          <a:endParaRPr lang="zh-TW" altLang="en-US"/>
        </a:p>
      </dgm:t>
    </dgm:pt>
    <dgm:pt modelId="{5404EA64-73EE-4CC6-B10A-12C67D21F288}" type="pres">
      <dgm:prSet presAssocID="{F86D1C7E-E28E-4D55-B059-5C43AFE7A313}" presName="connTx" presStyleLbl="parChTrans1D2" presStyleIdx="0" presStyleCnt="5"/>
      <dgm:spPr/>
      <dgm:t>
        <a:bodyPr/>
        <a:lstStyle/>
        <a:p>
          <a:endParaRPr lang="zh-TW" altLang="en-US"/>
        </a:p>
      </dgm:t>
    </dgm:pt>
    <dgm:pt modelId="{BA5779C0-149C-4B33-BF81-CB81459B56E4}" type="pres">
      <dgm:prSet presAssocID="{672316D5-D42A-4F95-9098-20E3E897C3F6}" presName="node" presStyleLbl="node1" presStyleIdx="0" presStyleCnt="5">
        <dgm:presLayoutVars>
          <dgm:bulletEnabled val="1"/>
        </dgm:presLayoutVars>
      </dgm:prSet>
      <dgm:spPr/>
      <dgm:t>
        <a:bodyPr/>
        <a:lstStyle/>
        <a:p>
          <a:endParaRPr lang="zh-TW" altLang="en-US"/>
        </a:p>
      </dgm:t>
    </dgm:pt>
    <dgm:pt modelId="{2DD81778-9249-441A-96B6-1B7AC55AF73B}" type="pres">
      <dgm:prSet presAssocID="{C7C395DD-2F0E-4103-AC6C-C05279F5526D}" presName="Name9" presStyleLbl="parChTrans1D2" presStyleIdx="1" presStyleCnt="5"/>
      <dgm:spPr/>
      <dgm:t>
        <a:bodyPr/>
        <a:lstStyle/>
        <a:p>
          <a:endParaRPr lang="zh-TW" altLang="en-US"/>
        </a:p>
      </dgm:t>
    </dgm:pt>
    <dgm:pt modelId="{B814ACE3-D368-4A2D-87D3-7DDD47118233}" type="pres">
      <dgm:prSet presAssocID="{C7C395DD-2F0E-4103-AC6C-C05279F5526D}" presName="connTx" presStyleLbl="parChTrans1D2" presStyleIdx="1" presStyleCnt="5"/>
      <dgm:spPr/>
      <dgm:t>
        <a:bodyPr/>
        <a:lstStyle/>
        <a:p>
          <a:endParaRPr lang="zh-TW" altLang="en-US"/>
        </a:p>
      </dgm:t>
    </dgm:pt>
    <dgm:pt modelId="{FF571B16-B4A2-46C2-A79C-A334FC9404F5}" type="pres">
      <dgm:prSet presAssocID="{56581CCA-548B-495C-B4C3-856A37A50F2B}" presName="node" presStyleLbl="node1" presStyleIdx="1" presStyleCnt="5">
        <dgm:presLayoutVars>
          <dgm:bulletEnabled val="1"/>
        </dgm:presLayoutVars>
      </dgm:prSet>
      <dgm:spPr/>
      <dgm:t>
        <a:bodyPr/>
        <a:lstStyle/>
        <a:p>
          <a:endParaRPr lang="zh-TW" altLang="en-US"/>
        </a:p>
      </dgm:t>
    </dgm:pt>
    <dgm:pt modelId="{0F985255-A628-4200-808F-E67B91A54706}" type="pres">
      <dgm:prSet presAssocID="{59A9DC99-4314-4115-AD9A-C9A95439CEDE}" presName="Name9" presStyleLbl="parChTrans1D2" presStyleIdx="2" presStyleCnt="5"/>
      <dgm:spPr/>
      <dgm:t>
        <a:bodyPr/>
        <a:lstStyle/>
        <a:p>
          <a:endParaRPr lang="zh-TW" altLang="en-US"/>
        </a:p>
      </dgm:t>
    </dgm:pt>
    <dgm:pt modelId="{AE21475A-FE1A-4DF5-9321-EE2869FA9333}" type="pres">
      <dgm:prSet presAssocID="{59A9DC99-4314-4115-AD9A-C9A95439CEDE}" presName="connTx" presStyleLbl="parChTrans1D2" presStyleIdx="2" presStyleCnt="5"/>
      <dgm:spPr/>
      <dgm:t>
        <a:bodyPr/>
        <a:lstStyle/>
        <a:p>
          <a:endParaRPr lang="zh-TW" altLang="en-US"/>
        </a:p>
      </dgm:t>
    </dgm:pt>
    <dgm:pt modelId="{2176C9B8-BB4D-4637-AF11-6DB76514C685}" type="pres">
      <dgm:prSet presAssocID="{89DD677C-9F0A-42B2-B9A0-92F18B48FF0B}" presName="node" presStyleLbl="node1" presStyleIdx="2" presStyleCnt="5">
        <dgm:presLayoutVars>
          <dgm:bulletEnabled val="1"/>
        </dgm:presLayoutVars>
      </dgm:prSet>
      <dgm:spPr/>
      <dgm:t>
        <a:bodyPr/>
        <a:lstStyle/>
        <a:p>
          <a:endParaRPr lang="zh-TW" altLang="en-US"/>
        </a:p>
      </dgm:t>
    </dgm:pt>
    <dgm:pt modelId="{F58E8AFA-3A3E-403E-A940-9B57B74D54C5}" type="pres">
      <dgm:prSet presAssocID="{6B1BB9EE-4ED4-427A-8241-6178D9594ABF}" presName="Name9" presStyleLbl="parChTrans1D2" presStyleIdx="3" presStyleCnt="5"/>
      <dgm:spPr/>
      <dgm:t>
        <a:bodyPr/>
        <a:lstStyle/>
        <a:p>
          <a:endParaRPr lang="zh-TW" altLang="en-US"/>
        </a:p>
      </dgm:t>
    </dgm:pt>
    <dgm:pt modelId="{522BC546-4D13-4908-AB4C-DBB6705852EE}" type="pres">
      <dgm:prSet presAssocID="{6B1BB9EE-4ED4-427A-8241-6178D9594ABF}" presName="connTx" presStyleLbl="parChTrans1D2" presStyleIdx="3" presStyleCnt="5"/>
      <dgm:spPr/>
      <dgm:t>
        <a:bodyPr/>
        <a:lstStyle/>
        <a:p>
          <a:endParaRPr lang="zh-TW" altLang="en-US"/>
        </a:p>
      </dgm:t>
    </dgm:pt>
    <dgm:pt modelId="{7EB98F46-A5DA-4A55-8F8C-CFD8006ECC07}" type="pres">
      <dgm:prSet presAssocID="{4492AC46-F037-443E-A1F8-7F5A4CDA6B24}" presName="node" presStyleLbl="node1" presStyleIdx="3" presStyleCnt="5">
        <dgm:presLayoutVars>
          <dgm:bulletEnabled val="1"/>
        </dgm:presLayoutVars>
      </dgm:prSet>
      <dgm:spPr/>
      <dgm:t>
        <a:bodyPr/>
        <a:lstStyle/>
        <a:p>
          <a:endParaRPr lang="zh-TW" altLang="en-US"/>
        </a:p>
      </dgm:t>
    </dgm:pt>
    <dgm:pt modelId="{230BCE05-BBAB-44F2-BC34-CF9712B16214}" type="pres">
      <dgm:prSet presAssocID="{C100BDD9-0A4D-44D0-8364-794147467EFA}" presName="Name9" presStyleLbl="parChTrans1D2" presStyleIdx="4" presStyleCnt="5"/>
      <dgm:spPr/>
      <dgm:t>
        <a:bodyPr/>
        <a:lstStyle/>
        <a:p>
          <a:endParaRPr lang="zh-TW" altLang="en-US"/>
        </a:p>
      </dgm:t>
    </dgm:pt>
    <dgm:pt modelId="{C4E623F9-AAC0-44CC-9E47-886E97ECA06C}" type="pres">
      <dgm:prSet presAssocID="{C100BDD9-0A4D-44D0-8364-794147467EFA}" presName="connTx" presStyleLbl="parChTrans1D2" presStyleIdx="4" presStyleCnt="5"/>
      <dgm:spPr/>
      <dgm:t>
        <a:bodyPr/>
        <a:lstStyle/>
        <a:p>
          <a:endParaRPr lang="zh-TW" altLang="en-US"/>
        </a:p>
      </dgm:t>
    </dgm:pt>
    <dgm:pt modelId="{AA92B002-B122-4350-8D1D-DF62FF1D401C}" type="pres">
      <dgm:prSet presAssocID="{30C66EC7-40B9-4F68-A80B-0A68C06FD672}" presName="node" presStyleLbl="node1" presStyleIdx="4" presStyleCnt="5">
        <dgm:presLayoutVars>
          <dgm:bulletEnabled val="1"/>
        </dgm:presLayoutVars>
      </dgm:prSet>
      <dgm:spPr/>
      <dgm:t>
        <a:bodyPr/>
        <a:lstStyle/>
        <a:p>
          <a:endParaRPr lang="zh-TW" altLang="en-US"/>
        </a:p>
      </dgm:t>
    </dgm:pt>
  </dgm:ptLst>
  <dgm:cxnLst>
    <dgm:cxn modelId="{2FD5FEA5-F275-4830-A834-7E8FEB4D8531}" type="presOf" srcId="{59A9DC99-4314-4115-AD9A-C9A95439CEDE}" destId="{AE21475A-FE1A-4DF5-9321-EE2869FA9333}" srcOrd="1" destOrd="0" presId="urn:microsoft.com/office/officeart/2005/8/layout/radial1"/>
    <dgm:cxn modelId="{C31B79BC-606D-443A-B21F-5DD8B095D8FB}" srcId="{3D1F237E-55EB-4902-98CB-44AB5AF39500}" destId="{F8C5DC8B-6C2F-4A04-9B58-794039C3C7B2}" srcOrd="0" destOrd="0" parTransId="{774E2630-A881-4D25-8AB4-417775C8AFA4}" sibTransId="{F1EB5F2B-10D9-4692-B11E-BCF97C244FFB}"/>
    <dgm:cxn modelId="{F00DA796-7CF0-4C33-B24E-7B03E3A4D6FA}" srcId="{F8C5DC8B-6C2F-4A04-9B58-794039C3C7B2}" destId="{56581CCA-548B-495C-B4C3-856A37A50F2B}" srcOrd="1" destOrd="0" parTransId="{C7C395DD-2F0E-4103-AC6C-C05279F5526D}" sibTransId="{40B782F9-C026-4453-901D-1320E08F7052}"/>
    <dgm:cxn modelId="{4493D53C-7AFD-448E-9614-82E51CEE7290}" type="presOf" srcId="{56581CCA-548B-495C-B4C3-856A37A50F2B}" destId="{FF571B16-B4A2-46C2-A79C-A334FC9404F5}" srcOrd="0" destOrd="0" presId="urn:microsoft.com/office/officeart/2005/8/layout/radial1"/>
    <dgm:cxn modelId="{4E476D75-4E0C-49A9-82A9-09AAD6F6FFCE}" type="presOf" srcId="{6B1BB9EE-4ED4-427A-8241-6178D9594ABF}" destId="{522BC546-4D13-4908-AB4C-DBB6705852EE}" srcOrd="1" destOrd="0" presId="urn:microsoft.com/office/officeart/2005/8/layout/radial1"/>
    <dgm:cxn modelId="{8D13E523-2F3D-4060-8FA2-4A2E054BD7F0}" type="presOf" srcId="{C7C395DD-2F0E-4103-AC6C-C05279F5526D}" destId="{2DD81778-9249-441A-96B6-1B7AC55AF73B}" srcOrd="0" destOrd="0" presId="urn:microsoft.com/office/officeart/2005/8/layout/radial1"/>
    <dgm:cxn modelId="{A49BD33C-6B6A-43DD-A97D-11DBF3153693}" srcId="{F8C5DC8B-6C2F-4A04-9B58-794039C3C7B2}" destId="{672316D5-D42A-4F95-9098-20E3E897C3F6}" srcOrd="0" destOrd="0" parTransId="{F86D1C7E-E28E-4D55-B059-5C43AFE7A313}" sibTransId="{E8C5D217-928B-49D3-AF3A-DC507B5DB897}"/>
    <dgm:cxn modelId="{2E7A72A6-D362-489A-88D3-C58F41627D10}" type="presOf" srcId="{F8C5DC8B-6C2F-4A04-9B58-794039C3C7B2}" destId="{184741EA-58AC-4957-B447-0C00710FF881}" srcOrd="0" destOrd="0" presId="urn:microsoft.com/office/officeart/2005/8/layout/radial1"/>
    <dgm:cxn modelId="{7E918F45-889A-4AD7-BFA1-43D024D1CB70}" type="presOf" srcId="{C100BDD9-0A4D-44D0-8364-794147467EFA}" destId="{230BCE05-BBAB-44F2-BC34-CF9712B16214}" srcOrd="0" destOrd="0" presId="urn:microsoft.com/office/officeart/2005/8/layout/radial1"/>
    <dgm:cxn modelId="{98D0E18E-A8DD-48DD-BCF5-1823BEB9EB48}" type="presOf" srcId="{4492AC46-F037-443E-A1F8-7F5A4CDA6B24}" destId="{7EB98F46-A5DA-4A55-8F8C-CFD8006ECC07}" srcOrd="0" destOrd="0" presId="urn:microsoft.com/office/officeart/2005/8/layout/radial1"/>
    <dgm:cxn modelId="{42660F07-D89C-4E3F-9F15-8F0C174590D5}" srcId="{F8C5DC8B-6C2F-4A04-9B58-794039C3C7B2}" destId="{89DD677C-9F0A-42B2-B9A0-92F18B48FF0B}" srcOrd="2" destOrd="0" parTransId="{59A9DC99-4314-4115-AD9A-C9A95439CEDE}" sibTransId="{0330D04B-067E-43B5-AB19-ED9D170AB69A}"/>
    <dgm:cxn modelId="{07598161-5358-4205-989B-7A5216AAB921}" type="presOf" srcId="{672316D5-D42A-4F95-9098-20E3E897C3F6}" destId="{BA5779C0-149C-4B33-BF81-CB81459B56E4}" srcOrd="0" destOrd="0" presId="urn:microsoft.com/office/officeart/2005/8/layout/radial1"/>
    <dgm:cxn modelId="{F659223A-A405-40E5-BE9D-518708F26F66}" srcId="{F8C5DC8B-6C2F-4A04-9B58-794039C3C7B2}" destId="{30C66EC7-40B9-4F68-A80B-0A68C06FD672}" srcOrd="4" destOrd="0" parTransId="{C100BDD9-0A4D-44D0-8364-794147467EFA}" sibTransId="{FED14D35-79AF-4342-B428-724C5935F66C}"/>
    <dgm:cxn modelId="{93A20E4F-52E7-458F-87B2-2099F02A512E}" type="presOf" srcId="{89DD677C-9F0A-42B2-B9A0-92F18B48FF0B}" destId="{2176C9B8-BB4D-4637-AF11-6DB76514C685}" srcOrd="0" destOrd="0" presId="urn:microsoft.com/office/officeart/2005/8/layout/radial1"/>
    <dgm:cxn modelId="{DD083301-8A36-4CFC-89AA-86B8C4FBFE13}" type="presOf" srcId="{6B1BB9EE-4ED4-427A-8241-6178D9594ABF}" destId="{F58E8AFA-3A3E-403E-A940-9B57B74D54C5}" srcOrd="0" destOrd="0" presId="urn:microsoft.com/office/officeart/2005/8/layout/radial1"/>
    <dgm:cxn modelId="{E5CD7013-7755-498B-889B-B201606A5A00}" type="presOf" srcId="{F86D1C7E-E28E-4D55-B059-5C43AFE7A313}" destId="{BEE01CC1-7469-4589-B5D5-B4F7EB89879F}" srcOrd="0" destOrd="0" presId="urn:microsoft.com/office/officeart/2005/8/layout/radial1"/>
    <dgm:cxn modelId="{F82035DA-DE3A-40D1-9D05-AE659261E624}" type="presOf" srcId="{C100BDD9-0A4D-44D0-8364-794147467EFA}" destId="{C4E623F9-AAC0-44CC-9E47-886E97ECA06C}" srcOrd="1" destOrd="0" presId="urn:microsoft.com/office/officeart/2005/8/layout/radial1"/>
    <dgm:cxn modelId="{A04E6204-D7C9-4314-BA09-2A31A6DB6AAE}" type="presOf" srcId="{59A9DC99-4314-4115-AD9A-C9A95439CEDE}" destId="{0F985255-A628-4200-808F-E67B91A54706}" srcOrd="0" destOrd="0" presId="urn:microsoft.com/office/officeart/2005/8/layout/radial1"/>
    <dgm:cxn modelId="{CA6F281B-5DF9-4E50-9632-F2FA591251A7}" type="presOf" srcId="{C7C395DD-2F0E-4103-AC6C-C05279F5526D}" destId="{B814ACE3-D368-4A2D-87D3-7DDD47118233}" srcOrd="1" destOrd="0" presId="urn:microsoft.com/office/officeart/2005/8/layout/radial1"/>
    <dgm:cxn modelId="{EB0B467C-F226-4C18-AD0F-35CA8F53B9DE}" srcId="{F8C5DC8B-6C2F-4A04-9B58-794039C3C7B2}" destId="{4492AC46-F037-443E-A1F8-7F5A4CDA6B24}" srcOrd="3" destOrd="0" parTransId="{6B1BB9EE-4ED4-427A-8241-6178D9594ABF}" sibTransId="{5F003D1C-3211-4FC2-BCAA-D78A0E164CCB}"/>
    <dgm:cxn modelId="{1DA285CA-3FFB-415E-AD8D-03B8B1B76985}" type="presOf" srcId="{30C66EC7-40B9-4F68-A80B-0A68C06FD672}" destId="{AA92B002-B122-4350-8D1D-DF62FF1D401C}" srcOrd="0" destOrd="0" presId="urn:microsoft.com/office/officeart/2005/8/layout/radial1"/>
    <dgm:cxn modelId="{7754C13D-DF22-4276-B198-D8C8B6B60B03}" type="presOf" srcId="{3D1F237E-55EB-4902-98CB-44AB5AF39500}" destId="{1B2FCF20-A5E5-42D7-B86A-249C5DD3A160}" srcOrd="0" destOrd="0" presId="urn:microsoft.com/office/officeart/2005/8/layout/radial1"/>
    <dgm:cxn modelId="{43885C45-2BFF-44E5-B870-ABC6983002DF}" type="presOf" srcId="{F86D1C7E-E28E-4D55-B059-5C43AFE7A313}" destId="{5404EA64-73EE-4CC6-B10A-12C67D21F288}" srcOrd="1" destOrd="0" presId="urn:microsoft.com/office/officeart/2005/8/layout/radial1"/>
    <dgm:cxn modelId="{D292190D-80CA-489F-B277-4CC8B6E3DDB5}" type="presParOf" srcId="{1B2FCF20-A5E5-42D7-B86A-249C5DD3A160}" destId="{184741EA-58AC-4957-B447-0C00710FF881}" srcOrd="0" destOrd="0" presId="urn:microsoft.com/office/officeart/2005/8/layout/radial1"/>
    <dgm:cxn modelId="{AB50C3EA-DDD7-4DFC-BB69-6A7134E59825}" type="presParOf" srcId="{1B2FCF20-A5E5-42D7-B86A-249C5DD3A160}" destId="{BEE01CC1-7469-4589-B5D5-B4F7EB89879F}" srcOrd="1" destOrd="0" presId="urn:microsoft.com/office/officeart/2005/8/layout/radial1"/>
    <dgm:cxn modelId="{3F98115F-ADDC-4633-AA26-D4FF8AB5CA23}" type="presParOf" srcId="{BEE01CC1-7469-4589-B5D5-B4F7EB89879F}" destId="{5404EA64-73EE-4CC6-B10A-12C67D21F288}" srcOrd="0" destOrd="0" presId="urn:microsoft.com/office/officeart/2005/8/layout/radial1"/>
    <dgm:cxn modelId="{F37715A5-2F8C-4306-A441-65CDD611A0DA}" type="presParOf" srcId="{1B2FCF20-A5E5-42D7-B86A-249C5DD3A160}" destId="{BA5779C0-149C-4B33-BF81-CB81459B56E4}" srcOrd="2" destOrd="0" presId="urn:microsoft.com/office/officeart/2005/8/layout/radial1"/>
    <dgm:cxn modelId="{7CECAFA9-FD8E-436C-9ED3-1B93B13887FA}" type="presParOf" srcId="{1B2FCF20-A5E5-42D7-B86A-249C5DD3A160}" destId="{2DD81778-9249-441A-96B6-1B7AC55AF73B}" srcOrd="3" destOrd="0" presId="urn:microsoft.com/office/officeart/2005/8/layout/radial1"/>
    <dgm:cxn modelId="{B91F1420-2581-4BAC-8C45-983FC3B49956}" type="presParOf" srcId="{2DD81778-9249-441A-96B6-1B7AC55AF73B}" destId="{B814ACE3-D368-4A2D-87D3-7DDD47118233}" srcOrd="0" destOrd="0" presId="urn:microsoft.com/office/officeart/2005/8/layout/radial1"/>
    <dgm:cxn modelId="{9E53F95A-228A-4C0D-9758-FAF046900DB1}" type="presParOf" srcId="{1B2FCF20-A5E5-42D7-B86A-249C5DD3A160}" destId="{FF571B16-B4A2-46C2-A79C-A334FC9404F5}" srcOrd="4" destOrd="0" presId="urn:microsoft.com/office/officeart/2005/8/layout/radial1"/>
    <dgm:cxn modelId="{D39856DB-DB04-4A83-ABFA-CFBE38696DAC}" type="presParOf" srcId="{1B2FCF20-A5E5-42D7-B86A-249C5DD3A160}" destId="{0F985255-A628-4200-808F-E67B91A54706}" srcOrd="5" destOrd="0" presId="urn:microsoft.com/office/officeart/2005/8/layout/radial1"/>
    <dgm:cxn modelId="{5EC6B043-CAF6-4206-A9FE-8EC8AB5C5395}" type="presParOf" srcId="{0F985255-A628-4200-808F-E67B91A54706}" destId="{AE21475A-FE1A-4DF5-9321-EE2869FA9333}" srcOrd="0" destOrd="0" presId="urn:microsoft.com/office/officeart/2005/8/layout/radial1"/>
    <dgm:cxn modelId="{4F05F403-EF3C-40C3-AEEC-17087546DD52}" type="presParOf" srcId="{1B2FCF20-A5E5-42D7-B86A-249C5DD3A160}" destId="{2176C9B8-BB4D-4637-AF11-6DB76514C685}" srcOrd="6" destOrd="0" presId="urn:microsoft.com/office/officeart/2005/8/layout/radial1"/>
    <dgm:cxn modelId="{F5FDDB61-5A90-447F-8C35-A6A3F73FFBA4}" type="presParOf" srcId="{1B2FCF20-A5E5-42D7-B86A-249C5DD3A160}" destId="{F58E8AFA-3A3E-403E-A940-9B57B74D54C5}" srcOrd="7" destOrd="0" presId="urn:microsoft.com/office/officeart/2005/8/layout/radial1"/>
    <dgm:cxn modelId="{DDF48CA1-A21F-4AA6-911E-F1F3B5C8E1B9}" type="presParOf" srcId="{F58E8AFA-3A3E-403E-A940-9B57B74D54C5}" destId="{522BC546-4D13-4908-AB4C-DBB6705852EE}" srcOrd="0" destOrd="0" presId="urn:microsoft.com/office/officeart/2005/8/layout/radial1"/>
    <dgm:cxn modelId="{25FB167C-6363-48D7-B969-BB9AF5223597}" type="presParOf" srcId="{1B2FCF20-A5E5-42D7-B86A-249C5DD3A160}" destId="{7EB98F46-A5DA-4A55-8F8C-CFD8006ECC07}" srcOrd="8" destOrd="0" presId="urn:microsoft.com/office/officeart/2005/8/layout/radial1"/>
    <dgm:cxn modelId="{E78CD4B7-B0A9-436D-BBCA-3A38176DFDE2}" type="presParOf" srcId="{1B2FCF20-A5E5-42D7-B86A-249C5DD3A160}" destId="{230BCE05-BBAB-44F2-BC34-CF9712B16214}" srcOrd="9" destOrd="0" presId="urn:microsoft.com/office/officeart/2005/8/layout/radial1"/>
    <dgm:cxn modelId="{EDEE018E-6974-41C8-8734-8D364897A5B1}" type="presParOf" srcId="{230BCE05-BBAB-44F2-BC34-CF9712B16214}" destId="{C4E623F9-AAC0-44CC-9E47-886E97ECA06C}" srcOrd="0" destOrd="0" presId="urn:microsoft.com/office/officeart/2005/8/layout/radial1"/>
    <dgm:cxn modelId="{069397AE-6782-4A3B-AED1-DF5AB207BF4D}" type="presParOf" srcId="{1B2FCF20-A5E5-42D7-B86A-249C5DD3A160}" destId="{AA92B002-B122-4350-8D1D-DF62FF1D401C}"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B59502-77D0-44A9-B75C-F282D4A354E0}" type="doc">
      <dgm:prSet loTypeId="urn:microsoft.com/office/officeart/2005/8/layout/chevron1" loCatId="process" qsTypeId="urn:microsoft.com/office/officeart/2005/8/quickstyle/3d2" qsCatId="3D" csTypeId="urn:microsoft.com/office/officeart/2005/8/colors/colorful3" csCatId="colorful" phldr="1"/>
      <dgm:spPr/>
    </dgm:pt>
    <dgm:pt modelId="{C4F0EE72-298D-4549-A404-2B40CADC6BCE}">
      <dgm:prSet phldrT="[文字]" custT="1"/>
      <dgm:spPr/>
      <dgm:t>
        <a:bodyPr/>
        <a:lstStyle/>
        <a:p>
          <a:r>
            <a:rPr lang="zh-TW" altLang="en-US" sz="1600" dirty="0" smtClean="0"/>
            <a:t>資料準備</a:t>
          </a:r>
          <a:endParaRPr lang="zh-TW" altLang="en-US" sz="1600" dirty="0"/>
        </a:p>
      </dgm:t>
    </dgm:pt>
    <dgm:pt modelId="{2CAC6447-A815-4FD0-854E-1721F952973F}" type="parTrans" cxnId="{52D01C2B-1810-495B-A6A8-E0FE75451C61}">
      <dgm:prSet/>
      <dgm:spPr/>
      <dgm:t>
        <a:bodyPr/>
        <a:lstStyle/>
        <a:p>
          <a:endParaRPr lang="zh-TW" altLang="en-US" sz="1600"/>
        </a:p>
      </dgm:t>
    </dgm:pt>
    <dgm:pt modelId="{556008DD-C4B7-486B-9942-30341122D977}" type="sibTrans" cxnId="{52D01C2B-1810-495B-A6A8-E0FE75451C61}">
      <dgm:prSet/>
      <dgm:spPr/>
      <dgm:t>
        <a:bodyPr/>
        <a:lstStyle/>
        <a:p>
          <a:endParaRPr lang="zh-TW" altLang="en-US" sz="1600"/>
        </a:p>
      </dgm:t>
    </dgm:pt>
    <dgm:pt modelId="{47E23FC2-F246-45A8-94F2-FCF154866484}">
      <dgm:prSet phldrT="[文字]" custT="1"/>
      <dgm:spPr/>
      <dgm:t>
        <a:bodyPr/>
        <a:lstStyle/>
        <a:p>
          <a:r>
            <a:rPr lang="zh-TW" altLang="en-US" sz="1600" dirty="0" smtClean="0"/>
            <a:t>評鑑複核</a:t>
          </a:r>
          <a:endParaRPr lang="zh-TW" altLang="en-US" sz="1600" dirty="0"/>
        </a:p>
      </dgm:t>
    </dgm:pt>
    <dgm:pt modelId="{B6C68455-399A-43CD-944E-415EC9C20D98}" type="parTrans" cxnId="{94E5B989-0C78-4835-9827-81C12E78998C}">
      <dgm:prSet/>
      <dgm:spPr/>
      <dgm:t>
        <a:bodyPr/>
        <a:lstStyle/>
        <a:p>
          <a:endParaRPr lang="zh-TW" altLang="en-US" sz="1600"/>
        </a:p>
      </dgm:t>
    </dgm:pt>
    <dgm:pt modelId="{9C371664-1887-4DEA-B0EC-27A6F5CD8405}" type="sibTrans" cxnId="{94E5B989-0C78-4835-9827-81C12E78998C}">
      <dgm:prSet/>
      <dgm:spPr/>
      <dgm:t>
        <a:bodyPr/>
        <a:lstStyle/>
        <a:p>
          <a:endParaRPr lang="zh-TW" altLang="en-US" sz="1600"/>
        </a:p>
      </dgm:t>
    </dgm:pt>
    <dgm:pt modelId="{7A7776D1-89DE-4E3D-8EF9-612E6589544E}">
      <dgm:prSet phldrT="[文字]" custT="1"/>
      <dgm:spPr/>
      <dgm:t>
        <a:bodyPr/>
        <a:lstStyle/>
        <a:p>
          <a:r>
            <a:rPr lang="zh-TW" altLang="en-US" sz="1600" dirty="0" smtClean="0"/>
            <a:t>學系收件</a:t>
          </a:r>
          <a:endParaRPr lang="zh-TW" altLang="en-US" sz="1600" dirty="0"/>
        </a:p>
      </dgm:t>
    </dgm:pt>
    <dgm:pt modelId="{3A6FE6D7-BECE-4571-B2AA-00796E61F88C}" type="parTrans" cxnId="{7A996116-EED2-47CB-BD0A-3DB3471135F0}">
      <dgm:prSet/>
      <dgm:spPr/>
      <dgm:t>
        <a:bodyPr/>
        <a:lstStyle/>
        <a:p>
          <a:endParaRPr lang="zh-TW" altLang="en-US" sz="1600"/>
        </a:p>
      </dgm:t>
    </dgm:pt>
    <dgm:pt modelId="{FD625198-E54A-4475-9F7C-0CE6100A5113}" type="sibTrans" cxnId="{7A996116-EED2-47CB-BD0A-3DB3471135F0}">
      <dgm:prSet/>
      <dgm:spPr/>
      <dgm:t>
        <a:bodyPr/>
        <a:lstStyle/>
        <a:p>
          <a:endParaRPr lang="zh-TW" altLang="en-US" sz="1600"/>
        </a:p>
      </dgm:t>
    </dgm:pt>
    <dgm:pt modelId="{ED9A5B1D-48C5-42AF-A45B-893968040435}">
      <dgm:prSet phldrT="[文字]" custT="1"/>
      <dgm:spPr/>
      <dgm:t>
        <a:bodyPr/>
        <a:lstStyle/>
        <a:p>
          <a:r>
            <a:rPr lang="zh-TW" altLang="en-US" sz="1600" dirty="0" smtClean="0"/>
            <a:t>系院教評</a:t>
          </a:r>
          <a:endParaRPr lang="zh-TW" altLang="en-US" sz="1600" dirty="0"/>
        </a:p>
      </dgm:t>
    </dgm:pt>
    <dgm:pt modelId="{D084CD97-7612-4391-815B-DE696A80ACEE}" type="parTrans" cxnId="{1D291604-2A66-4BF2-A109-C8DFA238C2D5}">
      <dgm:prSet/>
      <dgm:spPr/>
      <dgm:t>
        <a:bodyPr/>
        <a:lstStyle/>
        <a:p>
          <a:endParaRPr lang="zh-TW" altLang="en-US" sz="1600"/>
        </a:p>
      </dgm:t>
    </dgm:pt>
    <dgm:pt modelId="{C6B2921C-272C-4934-9884-9D3972E392AE}" type="sibTrans" cxnId="{1D291604-2A66-4BF2-A109-C8DFA238C2D5}">
      <dgm:prSet/>
      <dgm:spPr/>
      <dgm:t>
        <a:bodyPr/>
        <a:lstStyle/>
        <a:p>
          <a:endParaRPr lang="zh-TW" altLang="en-US" sz="1600"/>
        </a:p>
      </dgm:t>
    </dgm:pt>
    <dgm:pt modelId="{DCDFAA46-0960-4FB7-8C17-F51A9589D6CA}">
      <dgm:prSet phldrT="[文字]" custT="1"/>
      <dgm:spPr/>
      <dgm:t>
        <a:bodyPr/>
        <a:lstStyle/>
        <a:p>
          <a:r>
            <a:rPr lang="zh-TW" altLang="en-US" sz="1600" dirty="0" smtClean="0"/>
            <a:t>外審</a:t>
          </a:r>
          <a:endParaRPr lang="zh-TW" altLang="en-US" sz="1600" dirty="0"/>
        </a:p>
      </dgm:t>
    </dgm:pt>
    <dgm:pt modelId="{420F4FA9-005D-4237-B581-7E7243FB899D}" type="parTrans" cxnId="{6607A567-C563-48D4-B933-E3865AB7BB6A}">
      <dgm:prSet/>
      <dgm:spPr/>
      <dgm:t>
        <a:bodyPr/>
        <a:lstStyle/>
        <a:p>
          <a:endParaRPr lang="zh-TW" altLang="en-US" sz="1600"/>
        </a:p>
      </dgm:t>
    </dgm:pt>
    <dgm:pt modelId="{2DA06733-2EFE-42E6-8597-A8ECDADC14EC}" type="sibTrans" cxnId="{6607A567-C563-48D4-B933-E3865AB7BB6A}">
      <dgm:prSet/>
      <dgm:spPr/>
      <dgm:t>
        <a:bodyPr/>
        <a:lstStyle/>
        <a:p>
          <a:endParaRPr lang="zh-TW" altLang="en-US" sz="1600"/>
        </a:p>
      </dgm:t>
    </dgm:pt>
    <dgm:pt modelId="{DF78BE9C-C7E6-4719-883A-46D080DA5AAF}">
      <dgm:prSet phldrT="[文字]" custT="1"/>
      <dgm:spPr/>
      <dgm:t>
        <a:bodyPr/>
        <a:lstStyle/>
        <a:p>
          <a:r>
            <a:rPr lang="zh-TW" altLang="en-US" sz="1600" dirty="0" smtClean="0"/>
            <a:t>校教評</a:t>
          </a:r>
          <a:endParaRPr lang="zh-TW" altLang="en-US" sz="1600" dirty="0"/>
        </a:p>
      </dgm:t>
    </dgm:pt>
    <dgm:pt modelId="{CE366D12-DC07-4A29-947E-A389CAF3360B}" type="parTrans" cxnId="{36F952B5-3985-4F99-B47B-88466B289238}">
      <dgm:prSet/>
      <dgm:spPr/>
      <dgm:t>
        <a:bodyPr/>
        <a:lstStyle/>
        <a:p>
          <a:endParaRPr lang="zh-TW" altLang="en-US" sz="1600"/>
        </a:p>
      </dgm:t>
    </dgm:pt>
    <dgm:pt modelId="{B7C35A95-8F87-4A06-ABFE-E9CBC1A137ED}" type="sibTrans" cxnId="{36F952B5-3985-4F99-B47B-88466B289238}">
      <dgm:prSet/>
      <dgm:spPr/>
      <dgm:t>
        <a:bodyPr/>
        <a:lstStyle/>
        <a:p>
          <a:endParaRPr lang="zh-TW" altLang="en-US" sz="1600"/>
        </a:p>
      </dgm:t>
    </dgm:pt>
    <dgm:pt modelId="{F8981D9F-BCEA-4485-8F41-C62DE254FAE6}">
      <dgm:prSet phldrT="[文字]" custT="1"/>
      <dgm:spPr/>
      <dgm:t>
        <a:bodyPr/>
        <a:lstStyle/>
        <a:p>
          <a:r>
            <a:rPr lang="zh-TW" altLang="en-US" sz="1600" dirty="0" smtClean="0"/>
            <a:t>核定、報部</a:t>
          </a:r>
          <a:endParaRPr lang="zh-TW" altLang="en-US" sz="1600" dirty="0"/>
        </a:p>
      </dgm:t>
    </dgm:pt>
    <dgm:pt modelId="{F0BE6A8D-13C7-4803-A9EC-F728E936E454}" type="parTrans" cxnId="{6237E13D-FACD-4AAB-8172-5463C6FAC363}">
      <dgm:prSet/>
      <dgm:spPr/>
      <dgm:t>
        <a:bodyPr/>
        <a:lstStyle/>
        <a:p>
          <a:endParaRPr lang="zh-TW" altLang="en-US" sz="1600"/>
        </a:p>
      </dgm:t>
    </dgm:pt>
    <dgm:pt modelId="{C9CF3B47-34E2-4CFF-A24D-284554BE592D}" type="sibTrans" cxnId="{6237E13D-FACD-4AAB-8172-5463C6FAC363}">
      <dgm:prSet/>
      <dgm:spPr/>
      <dgm:t>
        <a:bodyPr/>
        <a:lstStyle/>
        <a:p>
          <a:endParaRPr lang="zh-TW" altLang="en-US" sz="1600"/>
        </a:p>
      </dgm:t>
    </dgm:pt>
    <dgm:pt modelId="{C231FC5C-48A8-45D5-8973-F7614CBBFA0F}" type="pres">
      <dgm:prSet presAssocID="{61B59502-77D0-44A9-B75C-F282D4A354E0}" presName="Name0" presStyleCnt="0">
        <dgm:presLayoutVars>
          <dgm:dir/>
          <dgm:animLvl val="lvl"/>
          <dgm:resizeHandles val="exact"/>
        </dgm:presLayoutVars>
      </dgm:prSet>
      <dgm:spPr/>
    </dgm:pt>
    <dgm:pt modelId="{EEEFF823-88D1-49E5-BCDC-BC6C189C9BE6}" type="pres">
      <dgm:prSet presAssocID="{C4F0EE72-298D-4549-A404-2B40CADC6BCE}" presName="parTxOnly" presStyleLbl="node1" presStyleIdx="0" presStyleCnt="7" custScaleY="145292">
        <dgm:presLayoutVars>
          <dgm:chMax val="0"/>
          <dgm:chPref val="0"/>
          <dgm:bulletEnabled val="1"/>
        </dgm:presLayoutVars>
      </dgm:prSet>
      <dgm:spPr/>
      <dgm:t>
        <a:bodyPr/>
        <a:lstStyle/>
        <a:p>
          <a:endParaRPr lang="zh-TW" altLang="en-US"/>
        </a:p>
      </dgm:t>
    </dgm:pt>
    <dgm:pt modelId="{C9064507-FE1D-4202-ABC5-C36042A549D0}" type="pres">
      <dgm:prSet presAssocID="{556008DD-C4B7-486B-9942-30341122D977}" presName="parTxOnlySpace" presStyleCnt="0"/>
      <dgm:spPr/>
    </dgm:pt>
    <dgm:pt modelId="{B1BFB344-0DCD-4BBE-AB34-2FE8BF054700}" type="pres">
      <dgm:prSet presAssocID="{47E23FC2-F246-45A8-94F2-FCF154866484}" presName="parTxOnly" presStyleLbl="node1" presStyleIdx="1" presStyleCnt="7" custScaleY="145292">
        <dgm:presLayoutVars>
          <dgm:chMax val="0"/>
          <dgm:chPref val="0"/>
          <dgm:bulletEnabled val="1"/>
        </dgm:presLayoutVars>
      </dgm:prSet>
      <dgm:spPr/>
      <dgm:t>
        <a:bodyPr/>
        <a:lstStyle/>
        <a:p>
          <a:endParaRPr lang="zh-TW" altLang="en-US"/>
        </a:p>
      </dgm:t>
    </dgm:pt>
    <dgm:pt modelId="{2C811310-BB80-4B1D-8F47-2FBEA40BE40F}" type="pres">
      <dgm:prSet presAssocID="{9C371664-1887-4DEA-B0EC-27A6F5CD8405}" presName="parTxOnlySpace" presStyleCnt="0"/>
      <dgm:spPr/>
    </dgm:pt>
    <dgm:pt modelId="{517A8A67-BA21-4B1B-82F7-E36CABC3C2BF}" type="pres">
      <dgm:prSet presAssocID="{7A7776D1-89DE-4E3D-8EF9-612E6589544E}" presName="parTxOnly" presStyleLbl="node1" presStyleIdx="2" presStyleCnt="7" custScaleY="145292">
        <dgm:presLayoutVars>
          <dgm:chMax val="0"/>
          <dgm:chPref val="0"/>
          <dgm:bulletEnabled val="1"/>
        </dgm:presLayoutVars>
      </dgm:prSet>
      <dgm:spPr/>
      <dgm:t>
        <a:bodyPr/>
        <a:lstStyle/>
        <a:p>
          <a:endParaRPr lang="zh-TW" altLang="en-US"/>
        </a:p>
      </dgm:t>
    </dgm:pt>
    <dgm:pt modelId="{EF8A6CC9-04AF-4F79-B3A7-3262E640093C}" type="pres">
      <dgm:prSet presAssocID="{FD625198-E54A-4475-9F7C-0CE6100A5113}" presName="parTxOnlySpace" presStyleCnt="0"/>
      <dgm:spPr/>
    </dgm:pt>
    <dgm:pt modelId="{16B57898-A09E-4653-A80E-6FB906722861}" type="pres">
      <dgm:prSet presAssocID="{ED9A5B1D-48C5-42AF-A45B-893968040435}" presName="parTxOnly" presStyleLbl="node1" presStyleIdx="3" presStyleCnt="7" custScaleY="145292">
        <dgm:presLayoutVars>
          <dgm:chMax val="0"/>
          <dgm:chPref val="0"/>
          <dgm:bulletEnabled val="1"/>
        </dgm:presLayoutVars>
      </dgm:prSet>
      <dgm:spPr/>
      <dgm:t>
        <a:bodyPr/>
        <a:lstStyle/>
        <a:p>
          <a:endParaRPr lang="zh-TW" altLang="en-US"/>
        </a:p>
      </dgm:t>
    </dgm:pt>
    <dgm:pt modelId="{53BA012A-2B52-448F-902B-868A853BE839}" type="pres">
      <dgm:prSet presAssocID="{C6B2921C-272C-4934-9884-9D3972E392AE}" presName="parTxOnlySpace" presStyleCnt="0"/>
      <dgm:spPr/>
    </dgm:pt>
    <dgm:pt modelId="{102DAF4E-D18C-497B-9D43-CBA8F683C6A5}" type="pres">
      <dgm:prSet presAssocID="{DCDFAA46-0960-4FB7-8C17-F51A9589D6CA}" presName="parTxOnly" presStyleLbl="node1" presStyleIdx="4" presStyleCnt="7" custScaleY="145292">
        <dgm:presLayoutVars>
          <dgm:chMax val="0"/>
          <dgm:chPref val="0"/>
          <dgm:bulletEnabled val="1"/>
        </dgm:presLayoutVars>
      </dgm:prSet>
      <dgm:spPr/>
      <dgm:t>
        <a:bodyPr/>
        <a:lstStyle/>
        <a:p>
          <a:endParaRPr lang="zh-TW" altLang="en-US"/>
        </a:p>
      </dgm:t>
    </dgm:pt>
    <dgm:pt modelId="{55F033CA-4202-4BF4-A330-AFA5B3291E33}" type="pres">
      <dgm:prSet presAssocID="{2DA06733-2EFE-42E6-8597-A8ECDADC14EC}" presName="parTxOnlySpace" presStyleCnt="0"/>
      <dgm:spPr/>
    </dgm:pt>
    <dgm:pt modelId="{0859CF46-BDBE-4837-B1B3-5AE58CCD118F}" type="pres">
      <dgm:prSet presAssocID="{DF78BE9C-C7E6-4719-883A-46D080DA5AAF}" presName="parTxOnly" presStyleLbl="node1" presStyleIdx="5" presStyleCnt="7" custScaleY="145292">
        <dgm:presLayoutVars>
          <dgm:chMax val="0"/>
          <dgm:chPref val="0"/>
          <dgm:bulletEnabled val="1"/>
        </dgm:presLayoutVars>
      </dgm:prSet>
      <dgm:spPr/>
      <dgm:t>
        <a:bodyPr/>
        <a:lstStyle/>
        <a:p>
          <a:endParaRPr lang="zh-TW" altLang="en-US"/>
        </a:p>
      </dgm:t>
    </dgm:pt>
    <dgm:pt modelId="{C9C17C31-E023-42BB-A0F0-D54D82093294}" type="pres">
      <dgm:prSet presAssocID="{B7C35A95-8F87-4A06-ABFE-E9CBC1A137ED}" presName="parTxOnlySpace" presStyleCnt="0"/>
      <dgm:spPr/>
    </dgm:pt>
    <dgm:pt modelId="{EF56D69D-AA6D-4899-B6AD-4A73891D69EF}" type="pres">
      <dgm:prSet presAssocID="{F8981D9F-BCEA-4485-8F41-C62DE254FAE6}" presName="parTxOnly" presStyleLbl="node1" presStyleIdx="6" presStyleCnt="7" custScaleY="145292">
        <dgm:presLayoutVars>
          <dgm:chMax val="0"/>
          <dgm:chPref val="0"/>
          <dgm:bulletEnabled val="1"/>
        </dgm:presLayoutVars>
      </dgm:prSet>
      <dgm:spPr/>
      <dgm:t>
        <a:bodyPr/>
        <a:lstStyle/>
        <a:p>
          <a:endParaRPr lang="zh-TW" altLang="en-US"/>
        </a:p>
      </dgm:t>
    </dgm:pt>
  </dgm:ptLst>
  <dgm:cxnLst>
    <dgm:cxn modelId="{4895D573-6C82-4DD5-8E57-79C4CF3FD50F}" type="presOf" srcId="{DF78BE9C-C7E6-4719-883A-46D080DA5AAF}" destId="{0859CF46-BDBE-4837-B1B3-5AE58CCD118F}" srcOrd="0" destOrd="0" presId="urn:microsoft.com/office/officeart/2005/8/layout/chevron1"/>
    <dgm:cxn modelId="{94E5B989-0C78-4835-9827-81C12E78998C}" srcId="{61B59502-77D0-44A9-B75C-F282D4A354E0}" destId="{47E23FC2-F246-45A8-94F2-FCF154866484}" srcOrd="1" destOrd="0" parTransId="{B6C68455-399A-43CD-944E-415EC9C20D98}" sibTransId="{9C371664-1887-4DEA-B0EC-27A6F5CD8405}"/>
    <dgm:cxn modelId="{FCE79574-225A-424A-96E7-94318825F1BB}" type="presOf" srcId="{C4F0EE72-298D-4549-A404-2B40CADC6BCE}" destId="{EEEFF823-88D1-49E5-BCDC-BC6C189C9BE6}" srcOrd="0" destOrd="0" presId="urn:microsoft.com/office/officeart/2005/8/layout/chevron1"/>
    <dgm:cxn modelId="{6607A567-C563-48D4-B933-E3865AB7BB6A}" srcId="{61B59502-77D0-44A9-B75C-F282D4A354E0}" destId="{DCDFAA46-0960-4FB7-8C17-F51A9589D6CA}" srcOrd="4" destOrd="0" parTransId="{420F4FA9-005D-4237-B581-7E7243FB899D}" sibTransId="{2DA06733-2EFE-42E6-8597-A8ECDADC14EC}"/>
    <dgm:cxn modelId="{1D291604-2A66-4BF2-A109-C8DFA238C2D5}" srcId="{61B59502-77D0-44A9-B75C-F282D4A354E0}" destId="{ED9A5B1D-48C5-42AF-A45B-893968040435}" srcOrd="3" destOrd="0" parTransId="{D084CD97-7612-4391-815B-DE696A80ACEE}" sibTransId="{C6B2921C-272C-4934-9884-9D3972E392AE}"/>
    <dgm:cxn modelId="{36F952B5-3985-4F99-B47B-88466B289238}" srcId="{61B59502-77D0-44A9-B75C-F282D4A354E0}" destId="{DF78BE9C-C7E6-4719-883A-46D080DA5AAF}" srcOrd="5" destOrd="0" parTransId="{CE366D12-DC07-4A29-947E-A389CAF3360B}" sibTransId="{B7C35A95-8F87-4A06-ABFE-E9CBC1A137ED}"/>
    <dgm:cxn modelId="{7A996116-EED2-47CB-BD0A-3DB3471135F0}" srcId="{61B59502-77D0-44A9-B75C-F282D4A354E0}" destId="{7A7776D1-89DE-4E3D-8EF9-612E6589544E}" srcOrd="2" destOrd="0" parTransId="{3A6FE6D7-BECE-4571-B2AA-00796E61F88C}" sibTransId="{FD625198-E54A-4475-9F7C-0CE6100A5113}"/>
    <dgm:cxn modelId="{9E3A7BBA-88DB-497D-B22D-81A4CDA81270}" type="presOf" srcId="{7A7776D1-89DE-4E3D-8EF9-612E6589544E}" destId="{517A8A67-BA21-4B1B-82F7-E36CABC3C2BF}" srcOrd="0" destOrd="0" presId="urn:microsoft.com/office/officeart/2005/8/layout/chevron1"/>
    <dgm:cxn modelId="{E7264868-5B3F-4C11-8A70-A5D4536A0907}" type="presOf" srcId="{DCDFAA46-0960-4FB7-8C17-F51A9589D6CA}" destId="{102DAF4E-D18C-497B-9D43-CBA8F683C6A5}" srcOrd="0" destOrd="0" presId="urn:microsoft.com/office/officeart/2005/8/layout/chevron1"/>
    <dgm:cxn modelId="{EBF1353E-F600-41EF-AF00-E122DFB0E8F4}" type="presOf" srcId="{47E23FC2-F246-45A8-94F2-FCF154866484}" destId="{B1BFB344-0DCD-4BBE-AB34-2FE8BF054700}" srcOrd="0" destOrd="0" presId="urn:microsoft.com/office/officeart/2005/8/layout/chevron1"/>
    <dgm:cxn modelId="{FD62D672-0191-4E0D-B709-803B85738D53}" type="presOf" srcId="{F8981D9F-BCEA-4485-8F41-C62DE254FAE6}" destId="{EF56D69D-AA6D-4899-B6AD-4A73891D69EF}" srcOrd="0" destOrd="0" presId="urn:microsoft.com/office/officeart/2005/8/layout/chevron1"/>
    <dgm:cxn modelId="{52D01C2B-1810-495B-A6A8-E0FE75451C61}" srcId="{61B59502-77D0-44A9-B75C-F282D4A354E0}" destId="{C4F0EE72-298D-4549-A404-2B40CADC6BCE}" srcOrd="0" destOrd="0" parTransId="{2CAC6447-A815-4FD0-854E-1721F952973F}" sibTransId="{556008DD-C4B7-486B-9942-30341122D977}"/>
    <dgm:cxn modelId="{6237E13D-FACD-4AAB-8172-5463C6FAC363}" srcId="{61B59502-77D0-44A9-B75C-F282D4A354E0}" destId="{F8981D9F-BCEA-4485-8F41-C62DE254FAE6}" srcOrd="6" destOrd="0" parTransId="{F0BE6A8D-13C7-4803-A9EC-F728E936E454}" sibTransId="{C9CF3B47-34E2-4CFF-A24D-284554BE592D}"/>
    <dgm:cxn modelId="{A2AF7C95-4E5E-4639-8BF8-9D42C11F3A89}" type="presOf" srcId="{ED9A5B1D-48C5-42AF-A45B-893968040435}" destId="{16B57898-A09E-4653-A80E-6FB906722861}" srcOrd="0" destOrd="0" presId="urn:microsoft.com/office/officeart/2005/8/layout/chevron1"/>
    <dgm:cxn modelId="{AD65B0FE-417E-4A4A-B7D3-59E214422EF6}" type="presOf" srcId="{61B59502-77D0-44A9-B75C-F282D4A354E0}" destId="{C231FC5C-48A8-45D5-8973-F7614CBBFA0F}" srcOrd="0" destOrd="0" presId="urn:microsoft.com/office/officeart/2005/8/layout/chevron1"/>
    <dgm:cxn modelId="{0A6D67E1-4100-4814-A56E-1241957E60A0}" type="presParOf" srcId="{C231FC5C-48A8-45D5-8973-F7614CBBFA0F}" destId="{EEEFF823-88D1-49E5-BCDC-BC6C189C9BE6}" srcOrd="0" destOrd="0" presId="urn:microsoft.com/office/officeart/2005/8/layout/chevron1"/>
    <dgm:cxn modelId="{403E7350-41BE-4491-812C-76D04DF61218}" type="presParOf" srcId="{C231FC5C-48A8-45D5-8973-F7614CBBFA0F}" destId="{C9064507-FE1D-4202-ABC5-C36042A549D0}" srcOrd="1" destOrd="0" presId="urn:microsoft.com/office/officeart/2005/8/layout/chevron1"/>
    <dgm:cxn modelId="{6E65BCE5-F26D-48F9-8188-07792CA6A318}" type="presParOf" srcId="{C231FC5C-48A8-45D5-8973-F7614CBBFA0F}" destId="{B1BFB344-0DCD-4BBE-AB34-2FE8BF054700}" srcOrd="2" destOrd="0" presId="urn:microsoft.com/office/officeart/2005/8/layout/chevron1"/>
    <dgm:cxn modelId="{4A56C1AB-8813-44C4-826F-7B1C89953607}" type="presParOf" srcId="{C231FC5C-48A8-45D5-8973-F7614CBBFA0F}" destId="{2C811310-BB80-4B1D-8F47-2FBEA40BE40F}" srcOrd="3" destOrd="0" presId="urn:microsoft.com/office/officeart/2005/8/layout/chevron1"/>
    <dgm:cxn modelId="{ED1186E2-56A7-4012-AA16-FF4AF1BED625}" type="presParOf" srcId="{C231FC5C-48A8-45D5-8973-F7614CBBFA0F}" destId="{517A8A67-BA21-4B1B-82F7-E36CABC3C2BF}" srcOrd="4" destOrd="0" presId="urn:microsoft.com/office/officeart/2005/8/layout/chevron1"/>
    <dgm:cxn modelId="{40C5C8B7-AA4C-4F6D-952D-B04E6B955919}" type="presParOf" srcId="{C231FC5C-48A8-45D5-8973-F7614CBBFA0F}" destId="{EF8A6CC9-04AF-4F79-B3A7-3262E640093C}" srcOrd="5" destOrd="0" presId="urn:microsoft.com/office/officeart/2005/8/layout/chevron1"/>
    <dgm:cxn modelId="{8982B048-5EBE-41DF-95A4-017286203A46}" type="presParOf" srcId="{C231FC5C-48A8-45D5-8973-F7614CBBFA0F}" destId="{16B57898-A09E-4653-A80E-6FB906722861}" srcOrd="6" destOrd="0" presId="urn:microsoft.com/office/officeart/2005/8/layout/chevron1"/>
    <dgm:cxn modelId="{836F5DF5-EA62-457B-AFC2-624A4F4020B4}" type="presParOf" srcId="{C231FC5C-48A8-45D5-8973-F7614CBBFA0F}" destId="{53BA012A-2B52-448F-902B-868A853BE839}" srcOrd="7" destOrd="0" presId="urn:microsoft.com/office/officeart/2005/8/layout/chevron1"/>
    <dgm:cxn modelId="{73A36553-6673-4BF1-B038-8A3F746D5239}" type="presParOf" srcId="{C231FC5C-48A8-45D5-8973-F7614CBBFA0F}" destId="{102DAF4E-D18C-497B-9D43-CBA8F683C6A5}" srcOrd="8" destOrd="0" presId="urn:microsoft.com/office/officeart/2005/8/layout/chevron1"/>
    <dgm:cxn modelId="{E1252040-07CE-482D-835A-C05074088C01}" type="presParOf" srcId="{C231FC5C-48A8-45D5-8973-F7614CBBFA0F}" destId="{55F033CA-4202-4BF4-A330-AFA5B3291E33}" srcOrd="9" destOrd="0" presId="urn:microsoft.com/office/officeart/2005/8/layout/chevron1"/>
    <dgm:cxn modelId="{2D2573E6-BBA6-49BE-92CC-19598E200012}" type="presParOf" srcId="{C231FC5C-48A8-45D5-8973-F7614CBBFA0F}" destId="{0859CF46-BDBE-4837-B1B3-5AE58CCD118F}" srcOrd="10" destOrd="0" presId="urn:microsoft.com/office/officeart/2005/8/layout/chevron1"/>
    <dgm:cxn modelId="{BE49C4F1-7406-4E5D-AAB8-4F71D73ADE82}" type="presParOf" srcId="{C231FC5C-48A8-45D5-8973-F7614CBBFA0F}" destId="{C9C17C31-E023-42BB-A0F0-D54D82093294}" srcOrd="11" destOrd="0" presId="urn:microsoft.com/office/officeart/2005/8/layout/chevron1"/>
    <dgm:cxn modelId="{3B8A3B40-1715-4C19-BDA3-3C4BEE24A4BA}" type="presParOf" srcId="{C231FC5C-48A8-45D5-8973-F7614CBBFA0F}" destId="{EF56D69D-AA6D-4899-B6AD-4A73891D69EF}" srcOrd="1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33AD3A-DFD6-49CD-AF4B-097C1303B10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CD3122CA-92F3-46F3-BA42-3C476CA2131A}">
      <dgm:prSet>
        <dgm:style>
          <a:lnRef idx="1">
            <a:schemeClr val="accent2"/>
          </a:lnRef>
          <a:fillRef idx="3">
            <a:schemeClr val="accent2"/>
          </a:fillRef>
          <a:effectRef idx="2">
            <a:schemeClr val="accent2"/>
          </a:effectRef>
          <a:fontRef idx="minor">
            <a:schemeClr val="lt1"/>
          </a:fontRef>
        </dgm:style>
      </dgm:prSet>
      <dgm:spPr/>
      <dgm:t>
        <a:bodyPr/>
        <a:lstStyle/>
        <a:p>
          <a:pPr rtl="0"/>
          <a:r>
            <a:rPr lang="zh-TW" b="1" dirty="0" smtClean="0"/>
            <a:t>教學</a:t>
          </a:r>
          <a:endParaRPr lang="zh-TW" dirty="0"/>
        </a:p>
      </dgm:t>
    </dgm:pt>
    <dgm:pt modelId="{20D8698A-2BE1-4D5F-BF1F-E04C29DC8D34}" type="parTrans" cxnId="{A4BB7DC9-510A-40E4-8F75-C2BAD81C2C23}">
      <dgm:prSet/>
      <dgm:spPr/>
      <dgm:t>
        <a:bodyPr/>
        <a:lstStyle/>
        <a:p>
          <a:endParaRPr lang="zh-TW" altLang="en-US"/>
        </a:p>
      </dgm:t>
    </dgm:pt>
    <dgm:pt modelId="{DEB659CB-B059-4025-BD16-4EE6280ADBA1}" type="sibTrans" cxnId="{A4BB7DC9-510A-40E4-8F75-C2BAD81C2C23}">
      <dgm:prSet/>
      <dgm:spPr/>
      <dgm:t>
        <a:bodyPr/>
        <a:lstStyle/>
        <a:p>
          <a:endParaRPr lang="zh-TW" altLang="en-US"/>
        </a:p>
      </dgm:t>
    </dgm:pt>
    <dgm:pt modelId="{E2B056A5-7E6C-4A4B-A236-2989AAD3C20D}">
      <dgm:prSet custT="1"/>
      <dgm:spPr/>
      <dgm:t>
        <a:bodyPr/>
        <a:lstStyle/>
        <a:p>
          <a:pPr rtl="0"/>
          <a:r>
            <a:rPr lang="zh-TW" sz="2800" dirty="0" smtClean="0"/>
            <a:t>學系</a:t>
          </a:r>
          <a:r>
            <a:rPr lang="en-US" sz="2800" dirty="0" smtClean="0"/>
            <a:t>(</a:t>
          </a:r>
          <a:r>
            <a:rPr lang="zh-TW" sz="2800" dirty="0" smtClean="0"/>
            <a:t>及同級</a:t>
          </a:r>
          <a:r>
            <a:rPr lang="en-US" sz="2800" dirty="0" smtClean="0"/>
            <a:t>)</a:t>
          </a:r>
          <a:r>
            <a:rPr lang="zh-TW" sz="2800" dirty="0" smtClean="0"/>
            <a:t>、學院評分達</a:t>
          </a:r>
          <a:r>
            <a:rPr lang="en-US" sz="2800" b="1" dirty="0" smtClean="0">
              <a:solidFill>
                <a:srgbClr val="FF0000"/>
              </a:solidFill>
            </a:rPr>
            <a:t>80</a:t>
          </a:r>
          <a:r>
            <a:rPr lang="zh-TW" sz="2800" b="1" dirty="0" smtClean="0">
              <a:solidFill>
                <a:srgbClr val="FF0000"/>
              </a:solidFill>
            </a:rPr>
            <a:t>分</a:t>
          </a:r>
          <a:r>
            <a:rPr lang="zh-TW" sz="2800" b="1" dirty="0" smtClean="0"/>
            <a:t>以上</a:t>
          </a:r>
          <a:endParaRPr lang="zh-TW" sz="2800" dirty="0"/>
        </a:p>
      </dgm:t>
    </dgm:pt>
    <dgm:pt modelId="{537C2A8A-DCFB-4126-A7BB-484284C0B16B}" type="parTrans" cxnId="{978AAFB4-DA30-4E42-B310-176C38EBAE74}">
      <dgm:prSet/>
      <dgm:spPr/>
      <dgm:t>
        <a:bodyPr/>
        <a:lstStyle/>
        <a:p>
          <a:endParaRPr lang="zh-TW" altLang="en-US"/>
        </a:p>
      </dgm:t>
    </dgm:pt>
    <dgm:pt modelId="{2319E976-288C-413E-8480-4E4430587F07}" type="sibTrans" cxnId="{978AAFB4-DA30-4E42-B310-176C38EBAE74}">
      <dgm:prSet/>
      <dgm:spPr/>
      <dgm:t>
        <a:bodyPr/>
        <a:lstStyle/>
        <a:p>
          <a:endParaRPr lang="zh-TW" altLang="en-US"/>
        </a:p>
      </dgm:t>
    </dgm:pt>
    <dgm:pt modelId="{01E18134-CBBC-45F3-A28A-FF59D35E7591}">
      <dgm:prSet>
        <dgm:style>
          <a:lnRef idx="1">
            <a:schemeClr val="accent1"/>
          </a:lnRef>
          <a:fillRef idx="3">
            <a:schemeClr val="accent1"/>
          </a:fillRef>
          <a:effectRef idx="2">
            <a:schemeClr val="accent1"/>
          </a:effectRef>
          <a:fontRef idx="minor">
            <a:schemeClr val="lt1"/>
          </a:fontRef>
        </dgm:style>
      </dgm:prSet>
      <dgm:spPr/>
      <dgm:t>
        <a:bodyPr/>
        <a:lstStyle/>
        <a:p>
          <a:pPr rtl="0"/>
          <a:r>
            <a:rPr lang="zh-TW" b="1" dirty="0" smtClean="0"/>
            <a:t>輔導與服務</a:t>
          </a:r>
          <a:endParaRPr lang="zh-TW" dirty="0"/>
        </a:p>
      </dgm:t>
    </dgm:pt>
    <dgm:pt modelId="{EC0AA15C-EB9D-4F57-9B30-FF454B02748A}" type="parTrans" cxnId="{AD272957-1013-491F-A552-39F7F9C4BB51}">
      <dgm:prSet/>
      <dgm:spPr/>
      <dgm:t>
        <a:bodyPr/>
        <a:lstStyle/>
        <a:p>
          <a:endParaRPr lang="zh-TW" altLang="en-US"/>
        </a:p>
      </dgm:t>
    </dgm:pt>
    <dgm:pt modelId="{BDEE0064-3032-497D-85E1-43DB64CDC5CC}" type="sibTrans" cxnId="{AD272957-1013-491F-A552-39F7F9C4BB51}">
      <dgm:prSet/>
      <dgm:spPr/>
      <dgm:t>
        <a:bodyPr/>
        <a:lstStyle/>
        <a:p>
          <a:endParaRPr lang="zh-TW" altLang="en-US"/>
        </a:p>
      </dgm:t>
    </dgm:pt>
    <dgm:pt modelId="{69A2CF24-8884-4500-8D45-EE01A6FDE320}">
      <dgm:prSet custT="1"/>
      <dgm:spPr/>
      <dgm:t>
        <a:bodyPr/>
        <a:lstStyle/>
        <a:p>
          <a:pPr rtl="0"/>
          <a:r>
            <a:rPr lang="zh-TW" sz="2800" dirty="0" smtClean="0"/>
            <a:t>學系</a:t>
          </a:r>
          <a:r>
            <a:rPr lang="en-US" sz="2800" dirty="0" smtClean="0"/>
            <a:t>(</a:t>
          </a:r>
          <a:r>
            <a:rPr lang="zh-TW" sz="2800" dirty="0" smtClean="0"/>
            <a:t>及同級</a:t>
          </a:r>
          <a:r>
            <a:rPr lang="en-US" sz="2800" dirty="0" smtClean="0"/>
            <a:t>) </a:t>
          </a:r>
          <a:r>
            <a:rPr lang="zh-TW" sz="2800" dirty="0" smtClean="0"/>
            <a:t>、學院評分達</a:t>
          </a:r>
          <a:r>
            <a:rPr lang="en-US" sz="2800" b="1" dirty="0" smtClean="0">
              <a:solidFill>
                <a:srgbClr val="FF0000"/>
              </a:solidFill>
            </a:rPr>
            <a:t>80</a:t>
          </a:r>
          <a:r>
            <a:rPr lang="zh-TW" sz="2800" b="1" dirty="0" smtClean="0"/>
            <a:t>分以上</a:t>
          </a:r>
          <a:endParaRPr lang="zh-TW" sz="2800" dirty="0"/>
        </a:p>
      </dgm:t>
    </dgm:pt>
    <dgm:pt modelId="{95406A08-2AAB-4CA7-AAE9-5238438EAB57}" type="parTrans" cxnId="{9AF78131-9A95-4AE3-965E-F6E363A4B805}">
      <dgm:prSet/>
      <dgm:spPr/>
      <dgm:t>
        <a:bodyPr/>
        <a:lstStyle/>
        <a:p>
          <a:endParaRPr lang="zh-TW" altLang="en-US"/>
        </a:p>
      </dgm:t>
    </dgm:pt>
    <dgm:pt modelId="{3D205806-ADF5-4A93-98DF-A9E6721BC691}" type="sibTrans" cxnId="{9AF78131-9A95-4AE3-965E-F6E363A4B805}">
      <dgm:prSet/>
      <dgm:spPr/>
      <dgm:t>
        <a:bodyPr/>
        <a:lstStyle/>
        <a:p>
          <a:endParaRPr lang="zh-TW" altLang="en-US"/>
        </a:p>
      </dgm:t>
    </dgm:pt>
    <dgm:pt modelId="{C293AB62-2394-4A2E-988D-81B8D2C5585D}">
      <dgm:prSet>
        <dgm:style>
          <a:lnRef idx="0">
            <a:schemeClr val="accent3"/>
          </a:lnRef>
          <a:fillRef idx="3">
            <a:schemeClr val="accent3"/>
          </a:fillRef>
          <a:effectRef idx="3">
            <a:schemeClr val="accent3"/>
          </a:effectRef>
          <a:fontRef idx="minor">
            <a:schemeClr val="lt1"/>
          </a:fontRef>
        </dgm:style>
      </dgm:prSet>
      <dgm:spPr/>
      <dgm:t>
        <a:bodyPr/>
        <a:lstStyle/>
        <a:p>
          <a:pPr rtl="0"/>
          <a:r>
            <a:rPr lang="zh-TW" b="1" smtClean="0"/>
            <a:t>研究</a:t>
          </a:r>
          <a:endParaRPr lang="zh-TW"/>
        </a:p>
      </dgm:t>
    </dgm:pt>
    <dgm:pt modelId="{FA12D763-4A1A-4769-87BA-567AF4016953}" type="parTrans" cxnId="{E20B2C43-7C66-4BF1-B13C-2C49BD26F17C}">
      <dgm:prSet/>
      <dgm:spPr/>
      <dgm:t>
        <a:bodyPr/>
        <a:lstStyle/>
        <a:p>
          <a:endParaRPr lang="zh-TW" altLang="en-US"/>
        </a:p>
      </dgm:t>
    </dgm:pt>
    <dgm:pt modelId="{DF7D0D35-E425-477C-9D75-4D9A269DC461}" type="sibTrans" cxnId="{E20B2C43-7C66-4BF1-B13C-2C49BD26F17C}">
      <dgm:prSet/>
      <dgm:spPr/>
      <dgm:t>
        <a:bodyPr/>
        <a:lstStyle/>
        <a:p>
          <a:endParaRPr lang="zh-TW" altLang="en-US"/>
        </a:p>
      </dgm:t>
    </dgm:pt>
    <dgm:pt modelId="{72547792-8319-4470-A745-ED7CFFFE1925}">
      <dgm:prSet custT="1"/>
      <dgm:spPr/>
      <dgm:t>
        <a:bodyPr/>
        <a:lstStyle/>
        <a:p>
          <a:pPr rtl="0"/>
          <a:r>
            <a:rPr lang="en-US" sz="2800" dirty="0" smtClean="0"/>
            <a:t>5</a:t>
          </a:r>
          <a:r>
            <a:rPr lang="zh-TW" sz="2800" dirty="0" smtClean="0"/>
            <a:t>位外審評審「</a:t>
          </a:r>
          <a:r>
            <a:rPr lang="en-US" altLang="zh-TW" sz="2800" b="1" dirty="0" smtClean="0">
              <a:solidFill>
                <a:srgbClr val="FF0000"/>
              </a:solidFill>
            </a:rPr>
            <a:t>3</a:t>
          </a:r>
          <a:r>
            <a:rPr lang="zh-TW" sz="2800" b="1" dirty="0" smtClean="0">
              <a:solidFill>
                <a:srgbClr val="FF0000"/>
              </a:solidFill>
            </a:rPr>
            <a:t>優</a:t>
          </a:r>
          <a:r>
            <a:rPr lang="en-US" altLang="zh-TW" sz="2800" b="1" dirty="0" smtClean="0">
              <a:solidFill>
                <a:srgbClr val="FF0000"/>
              </a:solidFill>
            </a:rPr>
            <a:t>2</a:t>
          </a:r>
          <a:r>
            <a:rPr lang="zh-TW" sz="2800" b="1" dirty="0" smtClean="0">
              <a:solidFill>
                <a:srgbClr val="FF0000"/>
              </a:solidFill>
            </a:rPr>
            <a:t>佳</a:t>
          </a:r>
          <a:r>
            <a:rPr lang="zh-TW" sz="2800" dirty="0" smtClean="0"/>
            <a:t>」 或「</a:t>
          </a:r>
          <a:r>
            <a:rPr lang="en-US" altLang="zh-TW" sz="2800" b="1" dirty="0" smtClean="0">
              <a:solidFill>
                <a:srgbClr val="FF0000"/>
              </a:solidFill>
            </a:rPr>
            <a:t>4</a:t>
          </a:r>
          <a:r>
            <a:rPr lang="zh-TW" sz="2800" b="1" dirty="0" smtClean="0">
              <a:solidFill>
                <a:srgbClr val="FF0000"/>
              </a:solidFill>
            </a:rPr>
            <a:t>優</a:t>
          </a:r>
          <a:r>
            <a:rPr lang="en-US" altLang="zh-TW" sz="2800" b="1" dirty="0" smtClean="0">
              <a:solidFill>
                <a:srgbClr val="FF0000"/>
              </a:solidFill>
            </a:rPr>
            <a:t>1</a:t>
          </a:r>
          <a:r>
            <a:rPr lang="zh-TW" sz="2800" b="1" dirty="0" smtClean="0">
              <a:solidFill>
                <a:srgbClr val="FF0000"/>
              </a:solidFill>
            </a:rPr>
            <a:t>普通</a:t>
          </a:r>
          <a:r>
            <a:rPr lang="zh-TW" sz="2800" dirty="0" smtClean="0"/>
            <a:t>」</a:t>
          </a:r>
          <a:endParaRPr lang="zh-TW" sz="2800" dirty="0"/>
        </a:p>
      </dgm:t>
    </dgm:pt>
    <dgm:pt modelId="{1809DE9F-BDBA-4CCD-9F9A-DDE53CB76CD5}" type="parTrans" cxnId="{80F2B9A1-E485-4D21-B2F2-AC59E107D050}">
      <dgm:prSet/>
      <dgm:spPr/>
      <dgm:t>
        <a:bodyPr/>
        <a:lstStyle/>
        <a:p>
          <a:endParaRPr lang="zh-TW" altLang="en-US"/>
        </a:p>
      </dgm:t>
    </dgm:pt>
    <dgm:pt modelId="{BDBB53D3-7E7B-4B2D-B885-DEB32D1FFF5D}" type="sibTrans" cxnId="{80F2B9A1-E485-4D21-B2F2-AC59E107D050}">
      <dgm:prSet/>
      <dgm:spPr/>
      <dgm:t>
        <a:bodyPr/>
        <a:lstStyle/>
        <a:p>
          <a:endParaRPr lang="zh-TW" altLang="en-US"/>
        </a:p>
      </dgm:t>
    </dgm:pt>
    <dgm:pt modelId="{D50E06F9-0A9F-488F-80D8-EF0458D03503}" type="pres">
      <dgm:prSet presAssocID="{0E33AD3A-DFD6-49CD-AF4B-097C1303B10F}" presName="Name0" presStyleCnt="0">
        <dgm:presLayoutVars>
          <dgm:dir/>
          <dgm:animLvl val="lvl"/>
          <dgm:resizeHandles val="exact"/>
        </dgm:presLayoutVars>
      </dgm:prSet>
      <dgm:spPr/>
      <dgm:t>
        <a:bodyPr/>
        <a:lstStyle/>
        <a:p>
          <a:endParaRPr lang="zh-TW" altLang="en-US"/>
        </a:p>
      </dgm:t>
    </dgm:pt>
    <dgm:pt modelId="{A67787FC-7D84-4086-B095-8B719819D47E}" type="pres">
      <dgm:prSet presAssocID="{CD3122CA-92F3-46F3-BA42-3C476CA2131A}" presName="linNode" presStyleCnt="0"/>
      <dgm:spPr/>
    </dgm:pt>
    <dgm:pt modelId="{F5D70298-6E02-4F23-847E-7A33214EA60E}" type="pres">
      <dgm:prSet presAssocID="{CD3122CA-92F3-46F3-BA42-3C476CA2131A}" presName="parentText" presStyleLbl="node1" presStyleIdx="0" presStyleCnt="3">
        <dgm:presLayoutVars>
          <dgm:chMax val="1"/>
          <dgm:bulletEnabled val="1"/>
        </dgm:presLayoutVars>
      </dgm:prSet>
      <dgm:spPr/>
      <dgm:t>
        <a:bodyPr/>
        <a:lstStyle/>
        <a:p>
          <a:endParaRPr lang="zh-TW" altLang="en-US"/>
        </a:p>
      </dgm:t>
    </dgm:pt>
    <dgm:pt modelId="{4CEC0625-9B60-4CF8-8CA6-101C257D13F1}" type="pres">
      <dgm:prSet presAssocID="{CD3122CA-92F3-46F3-BA42-3C476CA2131A}" presName="descendantText" presStyleLbl="alignAccFollowNode1" presStyleIdx="0" presStyleCnt="3">
        <dgm:presLayoutVars>
          <dgm:bulletEnabled val="1"/>
        </dgm:presLayoutVars>
      </dgm:prSet>
      <dgm:spPr/>
      <dgm:t>
        <a:bodyPr/>
        <a:lstStyle/>
        <a:p>
          <a:endParaRPr lang="zh-TW" altLang="en-US"/>
        </a:p>
      </dgm:t>
    </dgm:pt>
    <dgm:pt modelId="{78004D2A-6053-4635-95F1-3C522031C30A}" type="pres">
      <dgm:prSet presAssocID="{DEB659CB-B059-4025-BD16-4EE6280ADBA1}" presName="sp" presStyleCnt="0"/>
      <dgm:spPr/>
    </dgm:pt>
    <dgm:pt modelId="{B6C7E897-C43C-400A-B232-5A6D6B574D61}" type="pres">
      <dgm:prSet presAssocID="{01E18134-CBBC-45F3-A28A-FF59D35E7591}" presName="linNode" presStyleCnt="0"/>
      <dgm:spPr/>
    </dgm:pt>
    <dgm:pt modelId="{F2D11D10-1D89-4674-BC72-195D7ADD1239}" type="pres">
      <dgm:prSet presAssocID="{01E18134-CBBC-45F3-A28A-FF59D35E7591}" presName="parentText" presStyleLbl="node1" presStyleIdx="1" presStyleCnt="3">
        <dgm:presLayoutVars>
          <dgm:chMax val="1"/>
          <dgm:bulletEnabled val="1"/>
        </dgm:presLayoutVars>
      </dgm:prSet>
      <dgm:spPr/>
      <dgm:t>
        <a:bodyPr/>
        <a:lstStyle/>
        <a:p>
          <a:endParaRPr lang="zh-TW" altLang="en-US"/>
        </a:p>
      </dgm:t>
    </dgm:pt>
    <dgm:pt modelId="{31EC1848-43FB-45E4-9B07-8D4D90F83B7A}" type="pres">
      <dgm:prSet presAssocID="{01E18134-CBBC-45F3-A28A-FF59D35E7591}" presName="descendantText" presStyleLbl="alignAccFollowNode1" presStyleIdx="1" presStyleCnt="3">
        <dgm:presLayoutVars>
          <dgm:bulletEnabled val="1"/>
        </dgm:presLayoutVars>
      </dgm:prSet>
      <dgm:spPr/>
      <dgm:t>
        <a:bodyPr/>
        <a:lstStyle/>
        <a:p>
          <a:endParaRPr lang="zh-TW" altLang="en-US"/>
        </a:p>
      </dgm:t>
    </dgm:pt>
    <dgm:pt modelId="{2F5D5E6A-114C-4282-B763-A8B5BA901534}" type="pres">
      <dgm:prSet presAssocID="{BDEE0064-3032-497D-85E1-43DB64CDC5CC}" presName="sp" presStyleCnt="0"/>
      <dgm:spPr/>
    </dgm:pt>
    <dgm:pt modelId="{D4A9992B-9A82-461B-B55D-06E3FB0F18C3}" type="pres">
      <dgm:prSet presAssocID="{C293AB62-2394-4A2E-988D-81B8D2C5585D}" presName="linNode" presStyleCnt="0"/>
      <dgm:spPr/>
    </dgm:pt>
    <dgm:pt modelId="{30F43E72-C429-4A37-8396-92420D524667}" type="pres">
      <dgm:prSet presAssocID="{C293AB62-2394-4A2E-988D-81B8D2C5585D}" presName="parentText" presStyleLbl="node1" presStyleIdx="2" presStyleCnt="3">
        <dgm:presLayoutVars>
          <dgm:chMax val="1"/>
          <dgm:bulletEnabled val="1"/>
        </dgm:presLayoutVars>
      </dgm:prSet>
      <dgm:spPr/>
      <dgm:t>
        <a:bodyPr/>
        <a:lstStyle/>
        <a:p>
          <a:endParaRPr lang="zh-TW" altLang="en-US"/>
        </a:p>
      </dgm:t>
    </dgm:pt>
    <dgm:pt modelId="{58FF48B1-CD94-4B13-B705-4012C8954DD4}" type="pres">
      <dgm:prSet presAssocID="{C293AB62-2394-4A2E-988D-81B8D2C5585D}" presName="descendantText" presStyleLbl="alignAccFollowNode1" presStyleIdx="2" presStyleCnt="3">
        <dgm:presLayoutVars>
          <dgm:bulletEnabled val="1"/>
        </dgm:presLayoutVars>
      </dgm:prSet>
      <dgm:spPr/>
      <dgm:t>
        <a:bodyPr/>
        <a:lstStyle/>
        <a:p>
          <a:endParaRPr lang="zh-TW" altLang="en-US"/>
        </a:p>
      </dgm:t>
    </dgm:pt>
  </dgm:ptLst>
  <dgm:cxnLst>
    <dgm:cxn modelId="{34C24588-C63B-4249-8C17-B7E38E4E3DEC}" type="presOf" srcId="{01E18134-CBBC-45F3-A28A-FF59D35E7591}" destId="{F2D11D10-1D89-4674-BC72-195D7ADD1239}" srcOrd="0" destOrd="0" presId="urn:microsoft.com/office/officeart/2005/8/layout/vList5"/>
    <dgm:cxn modelId="{D58A53AF-F489-4897-82A5-6788727125DC}" type="presOf" srcId="{E2B056A5-7E6C-4A4B-A236-2989AAD3C20D}" destId="{4CEC0625-9B60-4CF8-8CA6-101C257D13F1}" srcOrd="0" destOrd="0" presId="urn:microsoft.com/office/officeart/2005/8/layout/vList5"/>
    <dgm:cxn modelId="{9AF78131-9A95-4AE3-965E-F6E363A4B805}" srcId="{01E18134-CBBC-45F3-A28A-FF59D35E7591}" destId="{69A2CF24-8884-4500-8D45-EE01A6FDE320}" srcOrd="0" destOrd="0" parTransId="{95406A08-2AAB-4CA7-AAE9-5238438EAB57}" sibTransId="{3D205806-ADF5-4A93-98DF-A9E6721BC691}"/>
    <dgm:cxn modelId="{E20B2C43-7C66-4BF1-B13C-2C49BD26F17C}" srcId="{0E33AD3A-DFD6-49CD-AF4B-097C1303B10F}" destId="{C293AB62-2394-4A2E-988D-81B8D2C5585D}" srcOrd="2" destOrd="0" parTransId="{FA12D763-4A1A-4769-87BA-567AF4016953}" sibTransId="{DF7D0D35-E425-477C-9D75-4D9A269DC461}"/>
    <dgm:cxn modelId="{AD272957-1013-491F-A552-39F7F9C4BB51}" srcId="{0E33AD3A-DFD6-49CD-AF4B-097C1303B10F}" destId="{01E18134-CBBC-45F3-A28A-FF59D35E7591}" srcOrd="1" destOrd="0" parTransId="{EC0AA15C-EB9D-4F57-9B30-FF454B02748A}" sibTransId="{BDEE0064-3032-497D-85E1-43DB64CDC5CC}"/>
    <dgm:cxn modelId="{F03CD69D-E13A-4070-A985-161ADF7DE867}" type="presOf" srcId="{72547792-8319-4470-A745-ED7CFFFE1925}" destId="{58FF48B1-CD94-4B13-B705-4012C8954DD4}" srcOrd="0" destOrd="0" presId="urn:microsoft.com/office/officeart/2005/8/layout/vList5"/>
    <dgm:cxn modelId="{C33BBE8D-21FA-4065-9C90-C44B02978158}" type="presOf" srcId="{CD3122CA-92F3-46F3-BA42-3C476CA2131A}" destId="{F5D70298-6E02-4F23-847E-7A33214EA60E}" srcOrd="0" destOrd="0" presId="urn:microsoft.com/office/officeart/2005/8/layout/vList5"/>
    <dgm:cxn modelId="{22F3B67C-368D-4E0F-9A1E-D72565854463}" type="presOf" srcId="{69A2CF24-8884-4500-8D45-EE01A6FDE320}" destId="{31EC1848-43FB-45E4-9B07-8D4D90F83B7A}" srcOrd="0" destOrd="0" presId="urn:microsoft.com/office/officeart/2005/8/layout/vList5"/>
    <dgm:cxn modelId="{A4BB7DC9-510A-40E4-8F75-C2BAD81C2C23}" srcId="{0E33AD3A-DFD6-49CD-AF4B-097C1303B10F}" destId="{CD3122CA-92F3-46F3-BA42-3C476CA2131A}" srcOrd="0" destOrd="0" parTransId="{20D8698A-2BE1-4D5F-BF1F-E04C29DC8D34}" sibTransId="{DEB659CB-B059-4025-BD16-4EE6280ADBA1}"/>
    <dgm:cxn modelId="{978AAFB4-DA30-4E42-B310-176C38EBAE74}" srcId="{CD3122CA-92F3-46F3-BA42-3C476CA2131A}" destId="{E2B056A5-7E6C-4A4B-A236-2989AAD3C20D}" srcOrd="0" destOrd="0" parTransId="{537C2A8A-DCFB-4126-A7BB-484284C0B16B}" sibTransId="{2319E976-288C-413E-8480-4E4430587F07}"/>
    <dgm:cxn modelId="{BE727886-CAF8-4789-A32E-1BDB3911D63C}" type="presOf" srcId="{C293AB62-2394-4A2E-988D-81B8D2C5585D}" destId="{30F43E72-C429-4A37-8396-92420D524667}" srcOrd="0" destOrd="0" presId="urn:microsoft.com/office/officeart/2005/8/layout/vList5"/>
    <dgm:cxn modelId="{80F2B9A1-E485-4D21-B2F2-AC59E107D050}" srcId="{C293AB62-2394-4A2E-988D-81B8D2C5585D}" destId="{72547792-8319-4470-A745-ED7CFFFE1925}" srcOrd="0" destOrd="0" parTransId="{1809DE9F-BDBA-4CCD-9F9A-DDE53CB76CD5}" sibTransId="{BDBB53D3-7E7B-4B2D-B885-DEB32D1FFF5D}"/>
    <dgm:cxn modelId="{A67900EC-E097-496E-8C72-865C4BD669F3}" type="presOf" srcId="{0E33AD3A-DFD6-49CD-AF4B-097C1303B10F}" destId="{D50E06F9-0A9F-488F-80D8-EF0458D03503}" srcOrd="0" destOrd="0" presId="urn:microsoft.com/office/officeart/2005/8/layout/vList5"/>
    <dgm:cxn modelId="{F9D1325C-4CA7-41EF-856E-88A3BF6F4798}" type="presParOf" srcId="{D50E06F9-0A9F-488F-80D8-EF0458D03503}" destId="{A67787FC-7D84-4086-B095-8B719819D47E}" srcOrd="0" destOrd="0" presId="urn:microsoft.com/office/officeart/2005/8/layout/vList5"/>
    <dgm:cxn modelId="{4FAFD7A8-C42C-4ED1-8843-40AE53C82894}" type="presParOf" srcId="{A67787FC-7D84-4086-B095-8B719819D47E}" destId="{F5D70298-6E02-4F23-847E-7A33214EA60E}" srcOrd="0" destOrd="0" presId="urn:microsoft.com/office/officeart/2005/8/layout/vList5"/>
    <dgm:cxn modelId="{21DAB485-8371-4725-BA21-D6D6023DBA8B}" type="presParOf" srcId="{A67787FC-7D84-4086-B095-8B719819D47E}" destId="{4CEC0625-9B60-4CF8-8CA6-101C257D13F1}" srcOrd="1" destOrd="0" presId="urn:microsoft.com/office/officeart/2005/8/layout/vList5"/>
    <dgm:cxn modelId="{D04556CB-3352-467C-9C58-A35C030480F5}" type="presParOf" srcId="{D50E06F9-0A9F-488F-80D8-EF0458D03503}" destId="{78004D2A-6053-4635-95F1-3C522031C30A}" srcOrd="1" destOrd="0" presId="urn:microsoft.com/office/officeart/2005/8/layout/vList5"/>
    <dgm:cxn modelId="{0C0ED6A8-4ABF-468B-8210-2FDE49C67F19}" type="presParOf" srcId="{D50E06F9-0A9F-488F-80D8-EF0458D03503}" destId="{B6C7E897-C43C-400A-B232-5A6D6B574D61}" srcOrd="2" destOrd="0" presId="urn:microsoft.com/office/officeart/2005/8/layout/vList5"/>
    <dgm:cxn modelId="{3D593557-1F82-4065-99C1-E5241861CAD6}" type="presParOf" srcId="{B6C7E897-C43C-400A-B232-5A6D6B574D61}" destId="{F2D11D10-1D89-4674-BC72-195D7ADD1239}" srcOrd="0" destOrd="0" presId="urn:microsoft.com/office/officeart/2005/8/layout/vList5"/>
    <dgm:cxn modelId="{E9F3A986-6928-4ACB-9A73-2C350D66CEDD}" type="presParOf" srcId="{B6C7E897-C43C-400A-B232-5A6D6B574D61}" destId="{31EC1848-43FB-45E4-9B07-8D4D90F83B7A}" srcOrd="1" destOrd="0" presId="urn:microsoft.com/office/officeart/2005/8/layout/vList5"/>
    <dgm:cxn modelId="{767C32DC-8963-4A4D-A6F8-D5E28B9027E9}" type="presParOf" srcId="{D50E06F9-0A9F-488F-80D8-EF0458D03503}" destId="{2F5D5E6A-114C-4282-B763-A8B5BA901534}" srcOrd="3" destOrd="0" presId="urn:microsoft.com/office/officeart/2005/8/layout/vList5"/>
    <dgm:cxn modelId="{1F1F4303-F550-4F57-A794-48D43DDEF61E}" type="presParOf" srcId="{D50E06F9-0A9F-488F-80D8-EF0458D03503}" destId="{D4A9992B-9A82-461B-B55D-06E3FB0F18C3}" srcOrd="4" destOrd="0" presId="urn:microsoft.com/office/officeart/2005/8/layout/vList5"/>
    <dgm:cxn modelId="{12B4E2A4-F4D2-4F61-8A8D-0F04C84009FE}" type="presParOf" srcId="{D4A9992B-9A82-461B-B55D-06E3FB0F18C3}" destId="{30F43E72-C429-4A37-8396-92420D524667}" srcOrd="0" destOrd="0" presId="urn:microsoft.com/office/officeart/2005/8/layout/vList5"/>
    <dgm:cxn modelId="{8F9DB239-27F7-4D3A-8153-1D89CF0D0953}" type="presParOf" srcId="{D4A9992B-9A82-461B-B55D-06E3FB0F18C3}" destId="{58FF48B1-CD94-4B13-B705-4012C8954DD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6EBFF-EC73-4BB7-8F87-042F16D87433}">
      <dsp:nvSpPr>
        <dsp:cNvPr id="0" name=""/>
        <dsp:cNvSpPr/>
      </dsp:nvSpPr>
      <dsp:spPr>
        <a:xfrm>
          <a:off x="1775385" y="1951438"/>
          <a:ext cx="1417780" cy="1417780"/>
        </a:xfrm>
        <a:prstGeom prst="ellipse">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200" b="1" i="0" u="none" strike="noStrike" kern="1200" cap="none" normalizeH="0" baseline="0" dirty="0" smtClean="0">
              <a:ln/>
              <a:effectLst/>
              <a:latin typeface="Palatino Linotype" pitchFamily="18" charset="0"/>
              <a:ea typeface="微軟正黑體" pitchFamily="34" charset="-120"/>
              <a:cs typeface="新細明體" charset="-120"/>
            </a:rPr>
            <a:t>技術報告</a:t>
          </a:r>
          <a:r>
            <a:rPr kumimoji="0" lang="zh-TW" altLang="en-US" sz="2200" b="1" i="0" u="none" strike="noStrike" kern="1200" cap="none" normalizeH="0" baseline="0" dirty="0" smtClean="0">
              <a:ln/>
              <a:effectLst/>
              <a:latin typeface="Palatino Linotype" pitchFamily="18" charset="0"/>
              <a:ea typeface="微軟正黑體" pitchFamily="34" charset="-120"/>
              <a:cs typeface="新細明體" charset="-120"/>
            </a:rPr>
            <a:t>項目</a:t>
          </a:r>
        </a:p>
      </dsp:txBody>
      <dsp:txXfrm>
        <a:off x="1983014" y="2159067"/>
        <a:ext cx="1002522" cy="1002522"/>
      </dsp:txXfrm>
    </dsp:sp>
    <dsp:sp modelId="{30B67C5F-127E-4DDB-9ADB-E9BC063FD10C}">
      <dsp:nvSpPr>
        <dsp:cNvPr id="0" name=""/>
        <dsp:cNvSpPr/>
      </dsp:nvSpPr>
      <dsp:spPr>
        <a:xfrm rot="16200000">
          <a:off x="2346818" y="1788299"/>
          <a:ext cx="274915" cy="51363"/>
        </a:xfrm>
        <a:custGeom>
          <a:avLst/>
          <a:gdLst/>
          <a:ahLst/>
          <a:cxnLst/>
          <a:rect l="0" t="0" r="0" b="0"/>
          <a:pathLst>
            <a:path>
              <a:moveTo>
                <a:pt x="0" y="25681"/>
              </a:moveTo>
              <a:lnTo>
                <a:pt x="274915" y="25681"/>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477403" y="1807107"/>
        <a:ext cx="13745" cy="13745"/>
      </dsp:txXfrm>
    </dsp:sp>
    <dsp:sp modelId="{33FCD85E-041F-4222-9E46-081BDE19174D}">
      <dsp:nvSpPr>
        <dsp:cNvPr id="0" name=""/>
        <dsp:cNvSpPr/>
      </dsp:nvSpPr>
      <dsp:spPr>
        <a:xfrm>
          <a:off x="1628376" y="-48603"/>
          <a:ext cx="1711799" cy="1725126"/>
        </a:xfrm>
        <a:prstGeom prst="ellipse">
          <a:avLst/>
        </a:prstGeom>
        <a:gradFill rotWithShape="0">
          <a:gsLst>
            <a:gs pos="0">
              <a:schemeClr val="accent2">
                <a:hueOff val="0"/>
                <a:satOff val="0"/>
                <a:lumOff val="0"/>
                <a:alphaOff val="0"/>
                <a:tint val="92000"/>
                <a:satMod val="170000"/>
              </a:schemeClr>
            </a:gs>
            <a:gs pos="15000">
              <a:schemeClr val="accent2">
                <a:hueOff val="0"/>
                <a:satOff val="0"/>
                <a:lumOff val="0"/>
                <a:alphaOff val="0"/>
                <a:tint val="92000"/>
                <a:shade val="99000"/>
                <a:satMod val="170000"/>
              </a:schemeClr>
            </a:gs>
            <a:gs pos="62000">
              <a:schemeClr val="accent2">
                <a:hueOff val="0"/>
                <a:satOff val="0"/>
                <a:lumOff val="0"/>
                <a:alphaOff val="0"/>
                <a:tint val="96000"/>
                <a:shade val="80000"/>
                <a:satMod val="170000"/>
              </a:schemeClr>
            </a:gs>
            <a:gs pos="97000">
              <a:schemeClr val="accent2">
                <a:hueOff val="0"/>
                <a:satOff val="0"/>
                <a:lumOff val="0"/>
                <a:alphaOff val="0"/>
                <a:tint val="98000"/>
                <a:shade val="63000"/>
                <a:satMod val="170000"/>
              </a:schemeClr>
            </a:gs>
            <a:gs pos="100000">
              <a:schemeClr val="accent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kern="1200" cap="none" normalizeH="0" baseline="0" dirty="0" smtClean="0">
              <a:ln/>
              <a:effectLst/>
              <a:latin typeface="Palatino Linotype" pitchFamily="18" charset="0"/>
              <a:ea typeface="微軟正黑體" pitchFamily="34" charset="-120"/>
              <a:cs typeface="新細明體" charset="-120"/>
            </a:rPr>
            <a:t>1</a:t>
          </a:r>
          <a:r>
            <a:rPr kumimoji="0" lang="zh-TW" altLang="en-US" sz="2200" b="1" i="0" u="none" strike="noStrike" kern="1200" cap="none" normalizeH="0" baseline="0" dirty="0" smtClean="0">
              <a:ln/>
              <a:effectLst/>
              <a:latin typeface="Palatino Linotype" pitchFamily="18" charset="0"/>
              <a:ea typeface="微軟正黑體" pitchFamily="34" charset="-120"/>
              <a:cs typeface="新細明體" charset="-120"/>
            </a:rPr>
            <a:t>、研發理念</a:t>
          </a:r>
        </a:p>
      </dsp:txBody>
      <dsp:txXfrm>
        <a:off x="1879063" y="204036"/>
        <a:ext cx="1210425" cy="1219848"/>
      </dsp:txXfrm>
    </dsp:sp>
    <dsp:sp modelId="{8A5BAD0F-EA65-4B30-B41E-80E3E1B9605B}">
      <dsp:nvSpPr>
        <dsp:cNvPr id="0" name=""/>
        <dsp:cNvSpPr/>
      </dsp:nvSpPr>
      <dsp:spPr>
        <a:xfrm rot="20520000">
          <a:off x="3151595" y="2372178"/>
          <a:ext cx="280949" cy="51363"/>
        </a:xfrm>
        <a:custGeom>
          <a:avLst/>
          <a:gdLst/>
          <a:ahLst/>
          <a:cxnLst/>
          <a:rect l="0" t="0" r="0" b="0"/>
          <a:pathLst>
            <a:path>
              <a:moveTo>
                <a:pt x="0" y="25681"/>
              </a:moveTo>
              <a:lnTo>
                <a:pt x="280949" y="25681"/>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285046" y="2390836"/>
        <a:ext cx="14047" cy="14047"/>
      </dsp:txXfrm>
    </dsp:sp>
    <dsp:sp modelId="{45597A0E-33BE-452E-BDB7-7E6ED6787ABF}">
      <dsp:nvSpPr>
        <dsp:cNvPr id="0" name=""/>
        <dsp:cNvSpPr/>
      </dsp:nvSpPr>
      <dsp:spPr>
        <a:xfrm>
          <a:off x="3384377" y="1227205"/>
          <a:ext cx="1711799" cy="1725126"/>
        </a:xfrm>
        <a:prstGeom prst="ellipse">
          <a:avLst/>
        </a:prstGeom>
        <a:gradFill rotWithShape="0">
          <a:gsLst>
            <a:gs pos="0">
              <a:schemeClr val="accent2">
                <a:hueOff val="4752211"/>
                <a:satOff val="-9171"/>
                <a:lumOff val="-1177"/>
                <a:alphaOff val="0"/>
                <a:tint val="92000"/>
                <a:satMod val="170000"/>
              </a:schemeClr>
            </a:gs>
            <a:gs pos="15000">
              <a:schemeClr val="accent2">
                <a:hueOff val="4752211"/>
                <a:satOff val="-9171"/>
                <a:lumOff val="-1177"/>
                <a:alphaOff val="0"/>
                <a:tint val="92000"/>
                <a:shade val="99000"/>
                <a:satMod val="170000"/>
              </a:schemeClr>
            </a:gs>
            <a:gs pos="62000">
              <a:schemeClr val="accent2">
                <a:hueOff val="4752211"/>
                <a:satOff val="-9171"/>
                <a:lumOff val="-1177"/>
                <a:alphaOff val="0"/>
                <a:tint val="96000"/>
                <a:shade val="80000"/>
                <a:satMod val="170000"/>
              </a:schemeClr>
            </a:gs>
            <a:gs pos="97000">
              <a:schemeClr val="accent2">
                <a:hueOff val="4752211"/>
                <a:satOff val="-9171"/>
                <a:lumOff val="-1177"/>
                <a:alphaOff val="0"/>
                <a:tint val="98000"/>
                <a:shade val="63000"/>
                <a:satMod val="170000"/>
              </a:schemeClr>
            </a:gs>
            <a:gs pos="100000">
              <a:schemeClr val="accent2">
                <a:hueOff val="4752211"/>
                <a:satOff val="-9171"/>
                <a:lumOff val="-1177"/>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0" i="0" u="none" strike="noStrike" kern="1200" cap="none" normalizeH="0" baseline="0" dirty="0" smtClean="0">
              <a:ln/>
              <a:effectLst/>
              <a:latin typeface="Palatino Linotype" pitchFamily="18" charset="0"/>
              <a:ea typeface="微軟正黑體" pitchFamily="34" charset="-120"/>
              <a:cs typeface="新細明體" charset="-120"/>
            </a:rPr>
            <a:t>2</a:t>
          </a:r>
          <a:r>
            <a:rPr kumimoji="0" lang="zh-TW" altLang="en-US" sz="2200" b="0" i="0" u="none" strike="noStrike" kern="1200" cap="none" normalizeH="0" baseline="0" dirty="0" smtClean="0">
              <a:ln/>
              <a:effectLst/>
              <a:latin typeface="Palatino Linotype" pitchFamily="18" charset="0"/>
              <a:ea typeface="微軟正黑體" pitchFamily="34" charset="-120"/>
              <a:cs typeface="新細明體" charset="-120"/>
            </a:rPr>
            <a:t>、學理基礎</a:t>
          </a:r>
        </a:p>
      </dsp:txBody>
      <dsp:txXfrm>
        <a:off x="3635064" y="1479844"/>
        <a:ext cx="1210425" cy="1219848"/>
      </dsp:txXfrm>
    </dsp:sp>
    <dsp:sp modelId="{69C11990-8A3A-4ECB-96C4-0584F09C3B2E}">
      <dsp:nvSpPr>
        <dsp:cNvPr id="0" name=""/>
        <dsp:cNvSpPr/>
      </dsp:nvSpPr>
      <dsp:spPr>
        <a:xfrm rot="3240000">
          <a:off x="2843810" y="3320295"/>
          <a:ext cx="277235" cy="51363"/>
        </a:xfrm>
        <a:custGeom>
          <a:avLst/>
          <a:gdLst/>
          <a:ahLst/>
          <a:cxnLst/>
          <a:rect l="0" t="0" r="0" b="0"/>
          <a:pathLst>
            <a:path>
              <a:moveTo>
                <a:pt x="0" y="25681"/>
              </a:moveTo>
              <a:lnTo>
                <a:pt x="277235" y="25681"/>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975497" y="3339045"/>
        <a:ext cx="13861" cy="13861"/>
      </dsp:txXfrm>
    </dsp:sp>
    <dsp:sp modelId="{15E28594-7D05-4F7E-A0E1-E736B071B376}">
      <dsp:nvSpPr>
        <dsp:cNvPr id="0" name=""/>
        <dsp:cNvSpPr/>
      </dsp:nvSpPr>
      <dsp:spPr>
        <a:xfrm>
          <a:off x="2713644" y="3291509"/>
          <a:ext cx="1711799" cy="1725126"/>
        </a:xfrm>
        <a:prstGeom prst="ellipse">
          <a:avLst/>
        </a:prstGeom>
        <a:gradFill rotWithShape="0">
          <a:gsLst>
            <a:gs pos="0">
              <a:schemeClr val="accent2">
                <a:hueOff val="9504422"/>
                <a:satOff val="-18343"/>
                <a:lumOff val="-2355"/>
                <a:alphaOff val="0"/>
                <a:tint val="92000"/>
                <a:satMod val="170000"/>
              </a:schemeClr>
            </a:gs>
            <a:gs pos="15000">
              <a:schemeClr val="accent2">
                <a:hueOff val="9504422"/>
                <a:satOff val="-18343"/>
                <a:lumOff val="-2355"/>
                <a:alphaOff val="0"/>
                <a:tint val="92000"/>
                <a:shade val="99000"/>
                <a:satMod val="170000"/>
              </a:schemeClr>
            </a:gs>
            <a:gs pos="62000">
              <a:schemeClr val="accent2">
                <a:hueOff val="9504422"/>
                <a:satOff val="-18343"/>
                <a:lumOff val="-2355"/>
                <a:alphaOff val="0"/>
                <a:tint val="96000"/>
                <a:shade val="80000"/>
                <a:satMod val="170000"/>
              </a:schemeClr>
            </a:gs>
            <a:gs pos="97000">
              <a:schemeClr val="accent2">
                <a:hueOff val="9504422"/>
                <a:satOff val="-18343"/>
                <a:lumOff val="-2355"/>
                <a:alphaOff val="0"/>
                <a:tint val="98000"/>
                <a:shade val="63000"/>
                <a:satMod val="170000"/>
              </a:schemeClr>
            </a:gs>
            <a:gs pos="100000">
              <a:schemeClr val="accent2">
                <a:hueOff val="9504422"/>
                <a:satOff val="-18343"/>
                <a:lumOff val="-235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0" i="0" u="none" strike="noStrike" kern="1200" cap="none" normalizeH="0" baseline="0" dirty="0" smtClean="0">
              <a:ln/>
              <a:effectLst/>
              <a:latin typeface="Palatino Linotype" pitchFamily="18" charset="0"/>
              <a:ea typeface="微軟正黑體" pitchFamily="34" charset="-120"/>
              <a:cs typeface="新細明體" charset="-120"/>
            </a:rPr>
            <a:t>3</a:t>
          </a:r>
          <a:r>
            <a:rPr kumimoji="0" lang="zh-TW" altLang="en-US" sz="2200" b="0" i="0" u="none" strike="noStrike" kern="1200" cap="none" normalizeH="0" baseline="0" dirty="0" smtClean="0">
              <a:ln/>
              <a:effectLst/>
              <a:latin typeface="Palatino Linotype" pitchFamily="18" charset="0"/>
              <a:ea typeface="微軟正黑體" pitchFamily="34" charset="-120"/>
              <a:cs typeface="新細明體" charset="-120"/>
            </a:rPr>
            <a:t>、主題內容</a:t>
          </a:r>
        </a:p>
      </dsp:txBody>
      <dsp:txXfrm>
        <a:off x="2964331" y="3544148"/>
        <a:ext cx="1210425" cy="1219848"/>
      </dsp:txXfrm>
    </dsp:sp>
    <dsp:sp modelId="{38ED61BF-D703-46AC-B08A-8A18DAF1F790}">
      <dsp:nvSpPr>
        <dsp:cNvPr id="0" name=""/>
        <dsp:cNvSpPr/>
      </dsp:nvSpPr>
      <dsp:spPr>
        <a:xfrm rot="7560000">
          <a:off x="1847505" y="3320295"/>
          <a:ext cx="277235" cy="51363"/>
        </a:xfrm>
        <a:custGeom>
          <a:avLst/>
          <a:gdLst/>
          <a:ahLst/>
          <a:cxnLst/>
          <a:rect l="0" t="0" r="0" b="0"/>
          <a:pathLst>
            <a:path>
              <a:moveTo>
                <a:pt x="0" y="25681"/>
              </a:moveTo>
              <a:lnTo>
                <a:pt x="277235" y="25681"/>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1979192" y="3339045"/>
        <a:ext cx="13861" cy="13861"/>
      </dsp:txXfrm>
    </dsp:sp>
    <dsp:sp modelId="{B5F27939-9EE0-4D00-8D16-D58E9F711D93}">
      <dsp:nvSpPr>
        <dsp:cNvPr id="0" name=""/>
        <dsp:cNvSpPr/>
      </dsp:nvSpPr>
      <dsp:spPr>
        <a:xfrm>
          <a:off x="543107" y="3291509"/>
          <a:ext cx="1711799" cy="1725126"/>
        </a:xfrm>
        <a:prstGeom prst="ellipse">
          <a:avLst/>
        </a:prstGeom>
        <a:gradFill rotWithShape="0">
          <a:gsLst>
            <a:gs pos="0">
              <a:schemeClr val="accent2">
                <a:hueOff val="14256632"/>
                <a:satOff val="-27514"/>
                <a:lumOff val="-3532"/>
                <a:alphaOff val="0"/>
                <a:tint val="92000"/>
                <a:satMod val="170000"/>
              </a:schemeClr>
            </a:gs>
            <a:gs pos="15000">
              <a:schemeClr val="accent2">
                <a:hueOff val="14256632"/>
                <a:satOff val="-27514"/>
                <a:lumOff val="-3532"/>
                <a:alphaOff val="0"/>
                <a:tint val="92000"/>
                <a:shade val="99000"/>
                <a:satMod val="170000"/>
              </a:schemeClr>
            </a:gs>
            <a:gs pos="62000">
              <a:schemeClr val="accent2">
                <a:hueOff val="14256632"/>
                <a:satOff val="-27514"/>
                <a:lumOff val="-3532"/>
                <a:alphaOff val="0"/>
                <a:tint val="96000"/>
                <a:shade val="80000"/>
                <a:satMod val="170000"/>
              </a:schemeClr>
            </a:gs>
            <a:gs pos="97000">
              <a:schemeClr val="accent2">
                <a:hueOff val="14256632"/>
                <a:satOff val="-27514"/>
                <a:lumOff val="-3532"/>
                <a:alphaOff val="0"/>
                <a:tint val="98000"/>
                <a:shade val="63000"/>
                <a:satMod val="170000"/>
              </a:schemeClr>
            </a:gs>
            <a:gs pos="100000">
              <a:schemeClr val="accent2">
                <a:hueOff val="14256632"/>
                <a:satOff val="-27514"/>
                <a:lumOff val="-3532"/>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kern="1200" cap="none" normalizeH="0" baseline="0" dirty="0" smtClean="0">
              <a:ln/>
              <a:effectLst/>
              <a:latin typeface="Palatino Linotype" pitchFamily="18" charset="0"/>
              <a:ea typeface="微軟正黑體" pitchFamily="34" charset="-120"/>
              <a:cs typeface="新細明體" charset="-120"/>
            </a:rPr>
            <a:t>4</a:t>
          </a:r>
          <a:r>
            <a:rPr kumimoji="0" lang="zh-TW" altLang="en-US" sz="2200" b="1" i="0" u="none" strike="noStrike" kern="1200" cap="none" normalizeH="0" baseline="0" dirty="0" smtClean="0">
              <a:ln/>
              <a:effectLst/>
              <a:latin typeface="Palatino Linotype" pitchFamily="18" charset="0"/>
              <a:ea typeface="微軟正黑體" pitchFamily="34" charset="-120"/>
              <a:cs typeface="新細明體" charset="-120"/>
            </a:rPr>
            <a:t>、方法技巧</a:t>
          </a:r>
        </a:p>
      </dsp:txBody>
      <dsp:txXfrm>
        <a:off x="793794" y="3544148"/>
        <a:ext cx="1210425" cy="1219848"/>
      </dsp:txXfrm>
    </dsp:sp>
    <dsp:sp modelId="{E1D9BE5C-773F-4268-B3FB-D477936196F7}">
      <dsp:nvSpPr>
        <dsp:cNvPr id="0" name=""/>
        <dsp:cNvSpPr/>
      </dsp:nvSpPr>
      <dsp:spPr>
        <a:xfrm rot="11880000">
          <a:off x="1536007" y="2372178"/>
          <a:ext cx="280949" cy="51363"/>
        </a:xfrm>
        <a:custGeom>
          <a:avLst/>
          <a:gdLst/>
          <a:ahLst/>
          <a:cxnLst/>
          <a:rect l="0" t="0" r="0" b="0"/>
          <a:pathLst>
            <a:path>
              <a:moveTo>
                <a:pt x="0" y="25681"/>
              </a:moveTo>
              <a:lnTo>
                <a:pt x="280949" y="25681"/>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1669458" y="2390836"/>
        <a:ext cx="14047" cy="14047"/>
      </dsp:txXfrm>
    </dsp:sp>
    <dsp:sp modelId="{5B35E15E-5468-494B-89A0-0033196B5EE5}">
      <dsp:nvSpPr>
        <dsp:cNvPr id="0" name=""/>
        <dsp:cNvSpPr/>
      </dsp:nvSpPr>
      <dsp:spPr>
        <a:xfrm>
          <a:off x="-127625" y="1227205"/>
          <a:ext cx="1711799" cy="1725126"/>
        </a:xfrm>
        <a:prstGeom prst="ellipse">
          <a:avLst/>
        </a:prstGeom>
        <a:gradFill rotWithShape="0">
          <a:gsLst>
            <a:gs pos="0">
              <a:schemeClr val="accent2">
                <a:hueOff val="19008843"/>
                <a:satOff val="-36686"/>
                <a:lumOff val="-4710"/>
                <a:alphaOff val="0"/>
                <a:tint val="92000"/>
                <a:satMod val="170000"/>
              </a:schemeClr>
            </a:gs>
            <a:gs pos="15000">
              <a:schemeClr val="accent2">
                <a:hueOff val="19008843"/>
                <a:satOff val="-36686"/>
                <a:lumOff val="-4710"/>
                <a:alphaOff val="0"/>
                <a:tint val="92000"/>
                <a:shade val="99000"/>
                <a:satMod val="170000"/>
              </a:schemeClr>
            </a:gs>
            <a:gs pos="62000">
              <a:schemeClr val="accent2">
                <a:hueOff val="19008843"/>
                <a:satOff val="-36686"/>
                <a:lumOff val="-4710"/>
                <a:alphaOff val="0"/>
                <a:tint val="96000"/>
                <a:shade val="80000"/>
                <a:satMod val="170000"/>
              </a:schemeClr>
            </a:gs>
            <a:gs pos="97000">
              <a:schemeClr val="accent2">
                <a:hueOff val="19008843"/>
                <a:satOff val="-36686"/>
                <a:lumOff val="-4710"/>
                <a:alphaOff val="0"/>
                <a:tint val="98000"/>
                <a:shade val="63000"/>
                <a:satMod val="170000"/>
              </a:schemeClr>
            </a:gs>
            <a:gs pos="100000">
              <a:schemeClr val="accent2">
                <a:hueOff val="19008843"/>
                <a:satOff val="-36686"/>
                <a:lumOff val="-471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200" b="1" i="0" u="none" strike="noStrike" kern="1200" cap="none" normalizeH="0" baseline="0" dirty="0" smtClean="0">
              <a:ln/>
              <a:effectLst/>
              <a:latin typeface="Palatino Linotype" pitchFamily="18" charset="0"/>
              <a:ea typeface="微軟正黑體" pitchFamily="34" charset="-120"/>
              <a:cs typeface="新細明體" charset="-120"/>
            </a:rPr>
            <a:t>5</a:t>
          </a:r>
          <a:r>
            <a:rPr kumimoji="0" lang="zh-TW" altLang="en-US" sz="2200" b="1" i="0" u="none" strike="noStrike" kern="1200" cap="none" normalizeH="0" baseline="0" dirty="0" smtClean="0">
              <a:ln/>
              <a:effectLst/>
              <a:latin typeface="Palatino Linotype" pitchFamily="18" charset="0"/>
              <a:ea typeface="微軟正黑體" pitchFamily="34" charset="-120"/>
              <a:cs typeface="新細明體" charset="-120"/>
            </a:rPr>
            <a:t>、成果貢獻</a:t>
          </a:r>
        </a:p>
      </dsp:txBody>
      <dsp:txXfrm>
        <a:off x="123062" y="1479844"/>
        <a:ext cx="1210425" cy="12198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741EA-58AC-4957-B447-0C00710FF881}">
      <dsp:nvSpPr>
        <dsp:cNvPr id="0" name=""/>
        <dsp:cNvSpPr/>
      </dsp:nvSpPr>
      <dsp:spPr>
        <a:xfrm>
          <a:off x="2111444" y="2022684"/>
          <a:ext cx="1537751" cy="1537751"/>
        </a:xfrm>
        <a:prstGeom prst="ellipse">
          <a:avLst/>
        </a:prstGeom>
        <a:gradFill rotWithShape="0">
          <a:gsLst>
            <a:gs pos="0">
              <a:schemeClr val="accent2">
                <a:hueOff val="0"/>
                <a:satOff val="0"/>
                <a:lumOff val="0"/>
                <a:alphaOff val="0"/>
                <a:tint val="92000"/>
                <a:satMod val="170000"/>
              </a:schemeClr>
            </a:gs>
            <a:gs pos="15000">
              <a:schemeClr val="accent2">
                <a:hueOff val="0"/>
                <a:satOff val="0"/>
                <a:lumOff val="0"/>
                <a:alphaOff val="0"/>
                <a:tint val="92000"/>
                <a:shade val="99000"/>
                <a:satMod val="170000"/>
              </a:schemeClr>
            </a:gs>
            <a:gs pos="62000">
              <a:schemeClr val="accent2">
                <a:hueOff val="0"/>
                <a:satOff val="0"/>
                <a:lumOff val="0"/>
                <a:alphaOff val="0"/>
                <a:tint val="96000"/>
                <a:shade val="80000"/>
                <a:satMod val="170000"/>
              </a:schemeClr>
            </a:gs>
            <a:gs pos="97000">
              <a:schemeClr val="accent2">
                <a:hueOff val="0"/>
                <a:satOff val="0"/>
                <a:lumOff val="0"/>
                <a:alphaOff val="0"/>
                <a:tint val="98000"/>
                <a:shade val="63000"/>
                <a:satMod val="170000"/>
              </a:schemeClr>
            </a:gs>
            <a:gs pos="100000">
              <a:schemeClr val="accent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kern="1200" cap="none" normalizeH="0" baseline="0" smtClean="0">
              <a:ln/>
              <a:effectLst/>
              <a:latin typeface="Palatino Linotype" pitchFamily="18" charset="0"/>
              <a:ea typeface="微軟正黑體" pitchFamily="34" charset="-120"/>
              <a:cs typeface="新細明體" charset="-120"/>
            </a:rPr>
            <a:t>技術報告</a:t>
          </a:r>
          <a:endParaRPr kumimoji="0" lang="zh-TW" altLang="en-US" sz="2000" b="1" i="0" u="none" strike="noStrike" kern="1200" cap="none" normalizeH="0" baseline="0" smtClean="0">
            <a:ln/>
            <a:effectLst/>
            <a:latin typeface="Palatino Linotype" pitchFamily="18" charset="0"/>
            <a:ea typeface="微軟正黑體" pitchFamily="34" charset="-120"/>
            <a:cs typeface="新細明體"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smtClean="0">
              <a:ln/>
              <a:effectLst/>
              <a:latin typeface="Palatino Linotype" pitchFamily="18" charset="0"/>
              <a:ea typeface="微軟正黑體" pitchFamily="34" charset="-120"/>
              <a:cs typeface="新細明體" charset="-120"/>
            </a:rPr>
            <a:t>項目</a:t>
          </a:r>
          <a:endParaRPr kumimoji="0" lang="zh-TW" altLang="en-US" sz="2000" b="0" i="0" u="none" strike="noStrike" kern="1200" cap="none" normalizeH="0" baseline="0" dirty="0" smtClean="0">
            <a:ln/>
            <a:effectLst/>
            <a:latin typeface="Palatino Linotype" pitchFamily="18" charset="0"/>
            <a:ea typeface="微軟正黑體" pitchFamily="34" charset="-120"/>
            <a:cs typeface="新細明體" charset="-120"/>
          </a:endParaRPr>
        </a:p>
      </dsp:txBody>
      <dsp:txXfrm>
        <a:off x="2336642" y="2247882"/>
        <a:ext cx="1087355" cy="1087355"/>
      </dsp:txXfrm>
    </dsp:sp>
    <dsp:sp modelId="{BEE01CC1-7469-4589-B5D5-B4F7EB89879F}">
      <dsp:nvSpPr>
        <dsp:cNvPr id="0" name=""/>
        <dsp:cNvSpPr/>
      </dsp:nvSpPr>
      <dsp:spPr>
        <a:xfrm rot="16200000">
          <a:off x="2647746" y="1766086"/>
          <a:ext cx="465147" cy="48049"/>
        </a:xfrm>
        <a:custGeom>
          <a:avLst/>
          <a:gdLst/>
          <a:ahLst/>
          <a:cxnLst/>
          <a:rect l="0" t="0" r="0" b="0"/>
          <a:pathLst>
            <a:path>
              <a:moveTo>
                <a:pt x="0" y="24024"/>
              </a:moveTo>
              <a:lnTo>
                <a:pt x="465147" y="24024"/>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868691" y="1778482"/>
        <a:ext cx="23257" cy="23257"/>
      </dsp:txXfrm>
    </dsp:sp>
    <dsp:sp modelId="{BA5779C0-149C-4B33-BF81-CB81459B56E4}">
      <dsp:nvSpPr>
        <dsp:cNvPr id="0" name=""/>
        <dsp:cNvSpPr/>
      </dsp:nvSpPr>
      <dsp:spPr>
        <a:xfrm>
          <a:off x="2111444" y="19785"/>
          <a:ext cx="1537751" cy="1537751"/>
        </a:xfrm>
        <a:prstGeom prst="ellipse">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kern="1200" cap="none" normalizeH="0" baseline="0" dirty="0" smtClean="0">
              <a:ln/>
              <a:effectLst/>
              <a:latin typeface="Palatino Linotype" pitchFamily="18" charset="0"/>
              <a:ea typeface="微軟正黑體" pitchFamily="34" charset="-120"/>
              <a:cs typeface="新細明體" charset="-120"/>
            </a:rPr>
            <a:t>1</a:t>
          </a:r>
          <a:r>
            <a:rPr kumimoji="0" lang="zh-TW" altLang="en-US" sz="1600" b="1" i="0" u="none" strike="noStrike" kern="1200" cap="none" normalizeH="0" baseline="0" dirty="0" smtClean="0">
              <a:ln/>
              <a:effectLst/>
              <a:latin typeface="Palatino Linotype" pitchFamily="18" charset="0"/>
              <a:ea typeface="微軟正黑體" pitchFamily="34" charset="-120"/>
              <a:cs typeface="新細明體" charset="-120"/>
            </a:rPr>
            <a:t>、</a:t>
          </a:r>
          <a:r>
            <a:rPr kumimoji="0" lang="zh-TW" altLang="zh-TW" sz="1600" b="1" i="0" u="none" strike="noStrike" kern="1200" cap="none" normalizeH="0" baseline="0" dirty="0" smtClean="0">
              <a:ln/>
              <a:effectLst/>
              <a:latin typeface="Palatino Linotype" pitchFamily="18" charset="0"/>
              <a:ea typeface="微軟正黑體" pitchFamily="34" charset="-120"/>
              <a:cs typeface="新細明體" charset="-120"/>
            </a:rPr>
            <a:t>教學、</a:t>
          </a:r>
          <a:endParaRPr kumimoji="0" lang="zh-TW" altLang="en-US" sz="1600" b="1" i="0" u="none" strike="noStrike" kern="1200" cap="none" normalizeH="0" baseline="0" dirty="0" smtClean="0">
            <a:ln/>
            <a:effectLst/>
            <a:latin typeface="Palatino Linotype" pitchFamily="18" charset="0"/>
            <a:ea typeface="微軟正黑體" pitchFamily="34" charset="-120"/>
            <a:cs typeface="新細明體"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kern="1200" cap="none" normalizeH="0" baseline="0" dirty="0" smtClean="0">
              <a:ln/>
              <a:effectLst/>
              <a:latin typeface="Palatino Linotype" pitchFamily="18" charset="0"/>
              <a:ea typeface="微軟正黑體" pitchFamily="34" charset="-120"/>
              <a:cs typeface="新細明體" charset="-120"/>
            </a:rPr>
            <a:t>課程、設計理念</a:t>
          </a:r>
          <a:endParaRPr kumimoji="0" lang="zh-TW" altLang="en-US" sz="1600" b="1" i="0" u="none" strike="noStrike" kern="1200" cap="none" normalizeH="0" baseline="0" dirty="0" smtClean="0">
            <a:ln/>
            <a:effectLst/>
            <a:latin typeface="Palatino Linotype" pitchFamily="18" charset="0"/>
            <a:ea typeface="微軟正黑體" pitchFamily="34" charset="-120"/>
            <a:cs typeface="新細明體" charset="-120"/>
          </a:endParaRPr>
        </a:p>
      </dsp:txBody>
      <dsp:txXfrm>
        <a:off x="2336642" y="244983"/>
        <a:ext cx="1087355" cy="1087355"/>
      </dsp:txXfrm>
    </dsp:sp>
    <dsp:sp modelId="{2DD81778-9249-441A-96B6-1B7AC55AF73B}">
      <dsp:nvSpPr>
        <dsp:cNvPr id="0" name=""/>
        <dsp:cNvSpPr/>
      </dsp:nvSpPr>
      <dsp:spPr>
        <a:xfrm rot="20520000">
          <a:off x="3600181" y="2458070"/>
          <a:ext cx="465147" cy="48049"/>
        </a:xfrm>
        <a:custGeom>
          <a:avLst/>
          <a:gdLst/>
          <a:ahLst/>
          <a:cxnLst/>
          <a:rect l="0" t="0" r="0" b="0"/>
          <a:pathLst>
            <a:path>
              <a:moveTo>
                <a:pt x="0" y="24024"/>
              </a:moveTo>
              <a:lnTo>
                <a:pt x="465147" y="24024"/>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821126" y="2470466"/>
        <a:ext cx="23257" cy="23257"/>
      </dsp:txXfrm>
    </dsp:sp>
    <dsp:sp modelId="{FF571B16-B4A2-46C2-A79C-A334FC9404F5}">
      <dsp:nvSpPr>
        <dsp:cNvPr id="0" name=""/>
        <dsp:cNvSpPr/>
      </dsp:nvSpPr>
      <dsp:spPr>
        <a:xfrm>
          <a:off x="4016314" y="1403754"/>
          <a:ext cx="1537751" cy="1537751"/>
        </a:xfrm>
        <a:prstGeom prst="ellipse">
          <a:avLst/>
        </a:prstGeom>
        <a:gradFill rotWithShape="0">
          <a:gsLst>
            <a:gs pos="0">
              <a:schemeClr val="accent3">
                <a:hueOff val="-4206610"/>
                <a:satOff val="-2163"/>
                <a:lumOff val="-931"/>
                <a:alphaOff val="0"/>
                <a:tint val="92000"/>
                <a:satMod val="170000"/>
              </a:schemeClr>
            </a:gs>
            <a:gs pos="15000">
              <a:schemeClr val="accent3">
                <a:hueOff val="-4206610"/>
                <a:satOff val="-2163"/>
                <a:lumOff val="-931"/>
                <a:alphaOff val="0"/>
                <a:tint val="92000"/>
                <a:shade val="99000"/>
                <a:satMod val="170000"/>
              </a:schemeClr>
            </a:gs>
            <a:gs pos="62000">
              <a:schemeClr val="accent3">
                <a:hueOff val="-4206610"/>
                <a:satOff val="-2163"/>
                <a:lumOff val="-931"/>
                <a:alphaOff val="0"/>
                <a:tint val="96000"/>
                <a:shade val="80000"/>
                <a:satMod val="170000"/>
              </a:schemeClr>
            </a:gs>
            <a:gs pos="97000">
              <a:schemeClr val="accent3">
                <a:hueOff val="-4206610"/>
                <a:satOff val="-2163"/>
                <a:lumOff val="-931"/>
                <a:alphaOff val="0"/>
                <a:tint val="98000"/>
                <a:shade val="63000"/>
                <a:satMod val="170000"/>
              </a:schemeClr>
            </a:gs>
            <a:gs pos="100000">
              <a:schemeClr val="accent3">
                <a:hueOff val="-4206610"/>
                <a:satOff val="-2163"/>
                <a:lumOff val="-93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kern="1200" cap="none" normalizeH="0" baseline="0" smtClean="0">
              <a:ln/>
              <a:effectLst/>
              <a:latin typeface="Palatino Linotype" pitchFamily="18" charset="0"/>
              <a:ea typeface="微軟正黑體" pitchFamily="34" charset="-120"/>
              <a:cs typeface="新細明體" charset="-120"/>
            </a:rPr>
            <a:t>2</a:t>
          </a:r>
          <a:r>
            <a:rPr kumimoji="0" lang="zh-TW" altLang="en-US" sz="1600" b="1" i="0" u="none" strike="noStrike" kern="1200" cap="none" normalizeH="0" baseline="0" smtClean="0">
              <a:ln/>
              <a:effectLst/>
              <a:latin typeface="Palatino Linotype" pitchFamily="18" charset="0"/>
              <a:ea typeface="微軟正黑體" pitchFamily="34" charset="-120"/>
              <a:cs typeface="新細明體" charset="-120"/>
            </a:rPr>
            <a:t>、</a:t>
          </a:r>
          <a:r>
            <a:rPr kumimoji="0" lang="zh-TW" altLang="zh-TW" sz="1600" b="1" i="0" u="none" strike="noStrike" kern="1200" cap="none" normalizeH="0" baseline="0" smtClean="0">
              <a:ln/>
              <a:effectLst/>
              <a:latin typeface="Palatino Linotype" pitchFamily="18" charset="0"/>
              <a:ea typeface="微軟正黑體" pitchFamily="34" charset="-120"/>
              <a:cs typeface="新細明體" charset="-120"/>
            </a:rPr>
            <a:t>學理基礎</a:t>
          </a:r>
          <a:endParaRPr kumimoji="0" lang="zh-TW" altLang="en-US" sz="1600" b="1" i="0" u="none" strike="noStrike" kern="1200" cap="none" normalizeH="0" baseline="0" dirty="0" smtClean="0">
            <a:ln/>
            <a:effectLst/>
            <a:latin typeface="Palatino Linotype" pitchFamily="18" charset="0"/>
            <a:ea typeface="微軟正黑體" pitchFamily="34" charset="-120"/>
            <a:cs typeface="新細明體" charset="-120"/>
          </a:endParaRPr>
        </a:p>
      </dsp:txBody>
      <dsp:txXfrm>
        <a:off x="4241512" y="1628952"/>
        <a:ext cx="1087355" cy="1087355"/>
      </dsp:txXfrm>
    </dsp:sp>
    <dsp:sp modelId="{0F985255-A628-4200-808F-E67B91A54706}">
      <dsp:nvSpPr>
        <dsp:cNvPr id="0" name=""/>
        <dsp:cNvSpPr/>
      </dsp:nvSpPr>
      <dsp:spPr>
        <a:xfrm rot="3240000">
          <a:off x="3236383" y="3577725"/>
          <a:ext cx="465147" cy="48049"/>
        </a:xfrm>
        <a:custGeom>
          <a:avLst/>
          <a:gdLst/>
          <a:ahLst/>
          <a:cxnLst/>
          <a:rect l="0" t="0" r="0" b="0"/>
          <a:pathLst>
            <a:path>
              <a:moveTo>
                <a:pt x="0" y="24024"/>
              </a:moveTo>
              <a:lnTo>
                <a:pt x="465147" y="24024"/>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3457328" y="3590121"/>
        <a:ext cx="23257" cy="23257"/>
      </dsp:txXfrm>
    </dsp:sp>
    <dsp:sp modelId="{2176C9B8-BB4D-4637-AF11-6DB76514C685}">
      <dsp:nvSpPr>
        <dsp:cNvPr id="0" name=""/>
        <dsp:cNvSpPr/>
      </dsp:nvSpPr>
      <dsp:spPr>
        <a:xfrm>
          <a:off x="3288718" y="3643064"/>
          <a:ext cx="1537751" cy="1537751"/>
        </a:xfrm>
        <a:prstGeom prst="ellipse">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kern="1200" cap="none" normalizeH="0" baseline="0" dirty="0" smtClean="0">
              <a:ln/>
              <a:effectLst/>
              <a:latin typeface="Palatino Linotype" pitchFamily="18" charset="0"/>
              <a:ea typeface="微軟正黑體" pitchFamily="34" charset="-120"/>
              <a:cs typeface="新細明體" charset="-120"/>
            </a:rPr>
            <a:t>3</a:t>
          </a:r>
          <a:r>
            <a:rPr kumimoji="0" lang="zh-TW" altLang="en-US" sz="1600" b="1" i="0" u="none" strike="noStrike" kern="1200" cap="none" normalizeH="0" baseline="0" dirty="0" smtClean="0">
              <a:ln/>
              <a:effectLst/>
              <a:latin typeface="Palatino Linotype" pitchFamily="18" charset="0"/>
              <a:ea typeface="微軟正黑體" pitchFamily="34" charset="-120"/>
              <a:cs typeface="新細明體" charset="-120"/>
            </a:rPr>
            <a:t>、</a:t>
          </a:r>
          <a:r>
            <a:rPr kumimoji="0" lang="zh-TW" altLang="zh-TW" sz="1600" b="1" i="0" u="none" strike="noStrike" kern="1200" cap="none" normalizeH="0" baseline="0" dirty="0" smtClean="0">
              <a:ln/>
              <a:effectLst/>
              <a:latin typeface="Palatino Linotype" pitchFamily="18" charset="0"/>
              <a:ea typeface="微軟正黑體" pitchFamily="34" charset="-120"/>
              <a:cs typeface="新細明體" charset="-120"/>
            </a:rPr>
            <a:t>主題內容、方法技巧</a:t>
          </a:r>
          <a:endParaRPr kumimoji="0" lang="zh-TW" altLang="en-US" sz="1600" b="1" i="0" u="none" strike="noStrike" kern="1200" cap="none" normalizeH="0" baseline="0" dirty="0" smtClean="0">
            <a:ln/>
            <a:effectLst/>
            <a:latin typeface="Palatino Linotype" pitchFamily="18" charset="0"/>
            <a:ea typeface="微軟正黑體" pitchFamily="34" charset="-120"/>
            <a:cs typeface="新細明體" charset="-120"/>
          </a:endParaRPr>
        </a:p>
      </dsp:txBody>
      <dsp:txXfrm>
        <a:off x="3513916" y="3868262"/>
        <a:ext cx="1087355" cy="1087355"/>
      </dsp:txXfrm>
    </dsp:sp>
    <dsp:sp modelId="{F58E8AFA-3A3E-403E-A940-9B57B74D54C5}">
      <dsp:nvSpPr>
        <dsp:cNvPr id="0" name=""/>
        <dsp:cNvSpPr/>
      </dsp:nvSpPr>
      <dsp:spPr>
        <a:xfrm rot="7560000">
          <a:off x="2059108" y="3577725"/>
          <a:ext cx="465147" cy="48049"/>
        </a:xfrm>
        <a:custGeom>
          <a:avLst/>
          <a:gdLst/>
          <a:ahLst/>
          <a:cxnLst/>
          <a:rect l="0" t="0" r="0" b="0"/>
          <a:pathLst>
            <a:path>
              <a:moveTo>
                <a:pt x="0" y="24024"/>
              </a:moveTo>
              <a:lnTo>
                <a:pt x="465147" y="24024"/>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2280054" y="3590121"/>
        <a:ext cx="23257" cy="23257"/>
      </dsp:txXfrm>
    </dsp:sp>
    <dsp:sp modelId="{7EB98F46-A5DA-4A55-8F8C-CFD8006ECC07}">
      <dsp:nvSpPr>
        <dsp:cNvPr id="0" name=""/>
        <dsp:cNvSpPr/>
      </dsp:nvSpPr>
      <dsp:spPr>
        <a:xfrm>
          <a:off x="934169" y="3643064"/>
          <a:ext cx="1537751" cy="1537751"/>
        </a:xfrm>
        <a:prstGeom prst="ellipse">
          <a:avLst/>
        </a:prstGeom>
        <a:gradFill rotWithShape="0">
          <a:gsLst>
            <a:gs pos="0">
              <a:schemeClr val="accent3">
                <a:hueOff val="-12619830"/>
                <a:satOff val="-6489"/>
                <a:lumOff val="-2794"/>
                <a:alphaOff val="0"/>
                <a:tint val="92000"/>
                <a:satMod val="170000"/>
              </a:schemeClr>
            </a:gs>
            <a:gs pos="15000">
              <a:schemeClr val="accent3">
                <a:hueOff val="-12619830"/>
                <a:satOff val="-6489"/>
                <a:lumOff val="-2794"/>
                <a:alphaOff val="0"/>
                <a:tint val="92000"/>
                <a:shade val="99000"/>
                <a:satMod val="170000"/>
              </a:schemeClr>
            </a:gs>
            <a:gs pos="62000">
              <a:schemeClr val="accent3">
                <a:hueOff val="-12619830"/>
                <a:satOff val="-6489"/>
                <a:lumOff val="-2794"/>
                <a:alphaOff val="0"/>
                <a:tint val="96000"/>
                <a:shade val="80000"/>
                <a:satMod val="170000"/>
              </a:schemeClr>
            </a:gs>
            <a:gs pos="97000">
              <a:schemeClr val="accent3">
                <a:hueOff val="-12619830"/>
                <a:satOff val="-6489"/>
                <a:lumOff val="-2794"/>
                <a:alphaOff val="0"/>
                <a:tint val="98000"/>
                <a:shade val="63000"/>
                <a:satMod val="170000"/>
              </a:schemeClr>
            </a:gs>
            <a:gs pos="100000">
              <a:schemeClr val="accent3">
                <a:hueOff val="-12619830"/>
                <a:satOff val="-6489"/>
                <a:lumOff val="-2794"/>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kern="1200" cap="none" normalizeH="0" baseline="0" dirty="0" smtClean="0">
              <a:ln/>
              <a:effectLst/>
              <a:latin typeface="Palatino Linotype" pitchFamily="18" charset="0"/>
              <a:ea typeface="微軟正黑體" pitchFamily="34" charset="-120"/>
              <a:cs typeface="新細明體" charset="-120"/>
            </a:rPr>
            <a:t>4</a:t>
          </a:r>
          <a:r>
            <a:rPr kumimoji="0" lang="zh-TW" altLang="en-US" sz="1600" b="1" i="0" u="none" strike="noStrike" kern="1200" cap="none" normalizeH="0" baseline="0" dirty="0" smtClean="0">
              <a:ln/>
              <a:effectLst/>
              <a:latin typeface="Palatino Linotype" pitchFamily="18" charset="0"/>
              <a:ea typeface="微軟正黑體" pitchFamily="34" charset="-120"/>
              <a:cs typeface="新細明體" charset="-120"/>
            </a:rPr>
            <a:t>、</a:t>
          </a:r>
          <a:r>
            <a:rPr kumimoji="0" lang="zh-TW" altLang="zh-TW" sz="1600" b="1" i="0" u="none" strike="noStrike" kern="1200" cap="none" normalizeH="0" baseline="0" dirty="0" smtClean="0">
              <a:ln/>
              <a:effectLst/>
              <a:latin typeface="Palatino Linotype" pitchFamily="18" charset="0"/>
              <a:ea typeface="微軟正黑體" pitchFamily="34" charset="-120"/>
              <a:cs typeface="新細明體" charset="-120"/>
            </a:rPr>
            <a:t>研發成果、學習成效</a:t>
          </a:r>
          <a:endParaRPr kumimoji="0" lang="zh-TW" altLang="en-US" sz="1600" b="1" i="0" u="none" strike="noStrike" kern="1200" cap="none" normalizeH="0" baseline="0" dirty="0" smtClean="0">
            <a:ln/>
            <a:effectLst/>
            <a:latin typeface="Palatino Linotype" pitchFamily="18" charset="0"/>
            <a:ea typeface="微軟正黑體" pitchFamily="34" charset="-120"/>
            <a:cs typeface="新細明體" charset="-120"/>
          </a:endParaRPr>
        </a:p>
      </dsp:txBody>
      <dsp:txXfrm>
        <a:off x="1159367" y="3868262"/>
        <a:ext cx="1087355" cy="1087355"/>
      </dsp:txXfrm>
    </dsp:sp>
    <dsp:sp modelId="{230BCE05-BBAB-44F2-BC34-CF9712B16214}">
      <dsp:nvSpPr>
        <dsp:cNvPr id="0" name=""/>
        <dsp:cNvSpPr/>
      </dsp:nvSpPr>
      <dsp:spPr>
        <a:xfrm rot="11880000">
          <a:off x="1695311" y="2458070"/>
          <a:ext cx="465147" cy="48049"/>
        </a:xfrm>
        <a:custGeom>
          <a:avLst/>
          <a:gdLst/>
          <a:ahLst/>
          <a:cxnLst/>
          <a:rect l="0" t="0" r="0" b="0"/>
          <a:pathLst>
            <a:path>
              <a:moveTo>
                <a:pt x="0" y="24024"/>
              </a:moveTo>
              <a:lnTo>
                <a:pt x="465147" y="24024"/>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1916256" y="2470466"/>
        <a:ext cx="23257" cy="23257"/>
      </dsp:txXfrm>
    </dsp:sp>
    <dsp:sp modelId="{AA92B002-B122-4350-8D1D-DF62FF1D401C}">
      <dsp:nvSpPr>
        <dsp:cNvPr id="0" name=""/>
        <dsp:cNvSpPr/>
      </dsp:nvSpPr>
      <dsp:spPr>
        <a:xfrm>
          <a:off x="206574" y="1403754"/>
          <a:ext cx="1537751" cy="1537751"/>
        </a:xfrm>
        <a:prstGeom prst="ellipse">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kern="1200" cap="none" normalizeH="0" baseline="0" dirty="0" smtClean="0">
              <a:ln/>
              <a:effectLst/>
              <a:latin typeface="Palatino Linotype" pitchFamily="18" charset="0"/>
              <a:ea typeface="微軟正黑體" pitchFamily="34" charset="-120"/>
              <a:cs typeface="新細明體" charset="-120"/>
            </a:rPr>
            <a:t>5</a:t>
          </a:r>
          <a:r>
            <a:rPr kumimoji="0" lang="zh-TW" altLang="en-US" sz="1600" b="1" i="0" u="none" strike="noStrike" kern="1200" cap="none" normalizeH="0" baseline="0" dirty="0" smtClean="0">
              <a:ln/>
              <a:effectLst/>
              <a:latin typeface="Palatino Linotype" pitchFamily="18" charset="0"/>
              <a:ea typeface="微軟正黑體" pitchFamily="34" charset="-120"/>
              <a:cs typeface="新細明體" charset="-120"/>
            </a:rPr>
            <a:t>、</a:t>
          </a:r>
          <a:r>
            <a:rPr kumimoji="0" lang="zh-TW" altLang="zh-TW" sz="1600" b="1" i="0" u="none" strike="noStrike" kern="1200" cap="none" normalizeH="0" baseline="0" dirty="0" smtClean="0">
              <a:ln/>
              <a:effectLst/>
              <a:latin typeface="Palatino Linotype" pitchFamily="18" charset="0"/>
              <a:ea typeface="微軟正黑體" pitchFamily="34" charset="-120"/>
              <a:cs typeface="新細明體" charset="-120"/>
            </a:rPr>
            <a:t>創新及貢獻</a:t>
          </a:r>
          <a:endParaRPr kumimoji="0" lang="zh-TW" altLang="en-US" sz="1600" b="1" i="0" u="none" strike="noStrike" kern="1200" cap="none" normalizeH="0" baseline="0" dirty="0" smtClean="0">
            <a:ln/>
            <a:effectLst/>
            <a:latin typeface="Palatino Linotype" pitchFamily="18" charset="0"/>
            <a:ea typeface="微軟正黑體" pitchFamily="34" charset="-120"/>
            <a:cs typeface="新細明體" charset="-120"/>
          </a:endParaRPr>
        </a:p>
      </dsp:txBody>
      <dsp:txXfrm>
        <a:off x="431772" y="1628952"/>
        <a:ext cx="1087355" cy="10873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FF823-88D1-49E5-BCDC-BC6C189C9BE6}">
      <dsp:nvSpPr>
        <dsp:cNvPr id="0" name=""/>
        <dsp:cNvSpPr/>
      </dsp:nvSpPr>
      <dsp:spPr>
        <a:xfrm>
          <a:off x="0" y="1753273"/>
          <a:ext cx="1204174" cy="699827"/>
        </a:xfrm>
        <a:prstGeom prst="chevron">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zh-TW" altLang="en-US" sz="1600" kern="1200" dirty="0" smtClean="0"/>
            <a:t>資料準備</a:t>
          </a:r>
          <a:endParaRPr lang="zh-TW" altLang="en-US" sz="1600" kern="1200" dirty="0"/>
        </a:p>
      </dsp:txBody>
      <dsp:txXfrm>
        <a:off x="349914" y="1753273"/>
        <a:ext cx="504347" cy="699827"/>
      </dsp:txXfrm>
    </dsp:sp>
    <dsp:sp modelId="{B1BFB344-0DCD-4BBE-AB34-2FE8BF054700}">
      <dsp:nvSpPr>
        <dsp:cNvPr id="0" name=""/>
        <dsp:cNvSpPr/>
      </dsp:nvSpPr>
      <dsp:spPr>
        <a:xfrm>
          <a:off x="1083757" y="1753273"/>
          <a:ext cx="1204174" cy="699827"/>
        </a:xfrm>
        <a:prstGeom prst="chevron">
          <a:avLst/>
        </a:prstGeom>
        <a:gradFill rotWithShape="0">
          <a:gsLst>
            <a:gs pos="0">
              <a:schemeClr val="accent3">
                <a:hueOff val="-2804407"/>
                <a:satOff val="-1442"/>
                <a:lumOff val="-621"/>
                <a:alphaOff val="0"/>
                <a:tint val="92000"/>
                <a:satMod val="170000"/>
              </a:schemeClr>
            </a:gs>
            <a:gs pos="15000">
              <a:schemeClr val="accent3">
                <a:hueOff val="-2804407"/>
                <a:satOff val="-1442"/>
                <a:lumOff val="-621"/>
                <a:alphaOff val="0"/>
                <a:tint val="92000"/>
                <a:shade val="99000"/>
                <a:satMod val="170000"/>
              </a:schemeClr>
            </a:gs>
            <a:gs pos="62000">
              <a:schemeClr val="accent3">
                <a:hueOff val="-2804407"/>
                <a:satOff val="-1442"/>
                <a:lumOff val="-621"/>
                <a:alphaOff val="0"/>
                <a:tint val="96000"/>
                <a:shade val="80000"/>
                <a:satMod val="170000"/>
              </a:schemeClr>
            </a:gs>
            <a:gs pos="97000">
              <a:schemeClr val="accent3">
                <a:hueOff val="-2804407"/>
                <a:satOff val="-1442"/>
                <a:lumOff val="-621"/>
                <a:alphaOff val="0"/>
                <a:tint val="98000"/>
                <a:shade val="63000"/>
                <a:satMod val="170000"/>
              </a:schemeClr>
            </a:gs>
            <a:gs pos="100000">
              <a:schemeClr val="accent3">
                <a:hueOff val="-2804407"/>
                <a:satOff val="-1442"/>
                <a:lumOff val="-62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zh-TW" altLang="en-US" sz="1600" kern="1200" dirty="0" smtClean="0"/>
            <a:t>評鑑複核</a:t>
          </a:r>
          <a:endParaRPr lang="zh-TW" altLang="en-US" sz="1600" kern="1200" dirty="0"/>
        </a:p>
      </dsp:txBody>
      <dsp:txXfrm>
        <a:off x="1433671" y="1753273"/>
        <a:ext cx="504347" cy="699827"/>
      </dsp:txXfrm>
    </dsp:sp>
    <dsp:sp modelId="{517A8A67-BA21-4B1B-82F7-E36CABC3C2BF}">
      <dsp:nvSpPr>
        <dsp:cNvPr id="0" name=""/>
        <dsp:cNvSpPr/>
      </dsp:nvSpPr>
      <dsp:spPr>
        <a:xfrm>
          <a:off x="2167514" y="1753273"/>
          <a:ext cx="1204174" cy="699827"/>
        </a:xfrm>
        <a:prstGeom prst="chevron">
          <a:avLst/>
        </a:prstGeom>
        <a:gradFill rotWithShape="0">
          <a:gsLst>
            <a:gs pos="0">
              <a:schemeClr val="accent3">
                <a:hueOff val="-5608813"/>
                <a:satOff val="-2884"/>
                <a:lumOff val="-1242"/>
                <a:alphaOff val="0"/>
                <a:tint val="92000"/>
                <a:satMod val="170000"/>
              </a:schemeClr>
            </a:gs>
            <a:gs pos="15000">
              <a:schemeClr val="accent3">
                <a:hueOff val="-5608813"/>
                <a:satOff val="-2884"/>
                <a:lumOff val="-1242"/>
                <a:alphaOff val="0"/>
                <a:tint val="92000"/>
                <a:shade val="99000"/>
                <a:satMod val="170000"/>
              </a:schemeClr>
            </a:gs>
            <a:gs pos="62000">
              <a:schemeClr val="accent3">
                <a:hueOff val="-5608813"/>
                <a:satOff val="-2884"/>
                <a:lumOff val="-1242"/>
                <a:alphaOff val="0"/>
                <a:tint val="96000"/>
                <a:shade val="80000"/>
                <a:satMod val="170000"/>
              </a:schemeClr>
            </a:gs>
            <a:gs pos="97000">
              <a:schemeClr val="accent3">
                <a:hueOff val="-5608813"/>
                <a:satOff val="-2884"/>
                <a:lumOff val="-1242"/>
                <a:alphaOff val="0"/>
                <a:tint val="98000"/>
                <a:shade val="63000"/>
                <a:satMod val="170000"/>
              </a:schemeClr>
            </a:gs>
            <a:gs pos="100000">
              <a:schemeClr val="accent3">
                <a:hueOff val="-5608813"/>
                <a:satOff val="-2884"/>
                <a:lumOff val="-1242"/>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zh-TW" altLang="en-US" sz="1600" kern="1200" dirty="0" smtClean="0"/>
            <a:t>學系收件</a:t>
          </a:r>
          <a:endParaRPr lang="zh-TW" altLang="en-US" sz="1600" kern="1200" dirty="0"/>
        </a:p>
      </dsp:txBody>
      <dsp:txXfrm>
        <a:off x="2517428" y="1753273"/>
        <a:ext cx="504347" cy="699827"/>
      </dsp:txXfrm>
    </dsp:sp>
    <dsp:sp modelId="{16B57898-A09E-4653-A80E-6FB906722861}">
      <dsp:nvSpPr>
        <dsp:cNvPr id="0" name=""/>
        <dsp:cNvSpPr/>
      </dsp:nvSpPr>
      <dsp:spPr>
        <a:xfrm>
          <a:off x="3251271" y="1753273"/>
          <a:ext cx="1204174" cy="699827"/>
        </a:xfrm>
        <a:prstGeom prst="chevron">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zh-TW" altLang="en-US" sz="1600" kern="1200" dirty="0" smtClean="0"/>
            <a:t>系院教評</a:t>
          </a:r>
          <a:endParaRPr lang="zh-TW" altLang="en-US" sz="1600" kern="1200" dirty="0"/>
        </a:p>
      </dsp:txBody>
      <dsp:txXfrm>
        <a:off x="3601185" y="1753273"/>
        <a:ext cx="504347" cy="699827"/>
      </dsp:txXfrm>
    </dsp:sp>
    <dsp:sp modelId="{102DAF4E-D18C-497B-9D43-CBA8F683C6A5}">
      <dsp:nvSpPr>
        <dsp:cNvPr id="0" name=""/>
        <dsp:cNvSpPr/>
      </dsp:nvSpPr>
      <dsp:spPr>
        <a:xfrm>
          <a:off x="4335028" y="1753273"/>
          <a:ext cx="1204174" cy="699827"/>
        </a:xfrm>
        <a:prstGeom prst="chevron">
          <a:avLst/>
        </a:prstGeom>
        <a:gradFill rotWithShape="0">
          <a:gsLst>
            <a:gs pos="0">
              <a:schemeClr val="accent3">
                <a:hueOff val="-11217627"/>
                <a:satOff val="-5768"/>
                <a:lumOff val="-2483"/>
                <a:alphaOff val="0"/>
                <a:tint val="92000"/>
                <a:satMod val="170000"/>
              </a:schemeClr>
            </a:gs>
            <a:gs pos="15000">
              <a:schemeClr val="accent3">
                <a:hueOff val="-11217627"/>
                <a:satOff val="-5768"/>
                <a:lumOff val="-2483"/>
                <a:alphaOff val="0"/>
                <a:tint val="92000"/>
                <a:shade val="99000"/>
                <a:satMod val="170000"/>
              </a:schemeClr>
            </a:gs>
            <a:gs pos="62000">
              <a:schemeClr val="accent3">
                <a:hueOff val="-11217627"/>
                <a:satOff val="-5768"/>
                <a:lumOff val="-2483"/>
                <a:alphaOff val="0"/>
                <a:tint val="96000"/>
                <a:shade val="80000"/>
                <a:satMod val="170000"/>
              </a:schemeClr>
            </a:gs>
            <a:gs pos="97000">
              <a:schemeClr val="accent3">
                <a:hueOff val="-11217627"/>
                <a:satOff val="-5768"/>
                <a:lumOff val="-2483"/>
                <a:alphaOff val="0"/>
                <a:tint val="98000"/>
                <a:shade val="63000"/>
                <a:satMod val="170000"/>
              </a:schemeClr>
            </a:gs>
            <a:gs pos="100000">
              <a:schemeClr val="accent3">
                <a:hueOff val="-11217627"/>
                <a:satOff val="-5768"/>
                <a:lumOff val="-248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zh-TW" altLang="en-US" sz="1600" kern="1200" dirty="0" smtClean="0"/>
            <a:t>外審</a:t>
          </a:r>
          <a:endParaRPr lang="zh-TW" altLang="en-US" sz="1600" kern="1200" dirty="0"/>
        </a:p>
      </dsp:txBody>
      <dsp:txXfrm>
        <a:off x="4684942" y="1753273"/>
        <a:ext cx="504347" cy="699827"/>
      </dsp:txXfrm>
    </dsp:sp>
    <dsp:sp modelId="{0859CF46-BDBE-4837-B1B3-5AE58CCD118F}">
      <dsp:nvSpPr>
        <dsp:cNvPr id="0" name=""/>
        <dsp:cNvSpPr/>
      </dsp:nvSpPr>
      <dsp:spPr>
        <a:xfrm>
          <a:off x="5418785" y="1753273"/>
          <a:ext cx="1204174" cy="699827"/>
        </a:xfrm>
        <a:prstGeom prst="chevron">
          <a:avLst/>
        </a:prstGeom>
        <a:gradFill rotWithShape="0">
          <a:gsLst>
            <a:gs pos="0">
              <a:schemeClr val="accent3">
                <a:hueOff val="-14022034"/>
                <a:satOff val="-7210"/>
                <a:lumOff val="-3104"/>
                <a:alphaOff val="0"/>
                <a:tint val="92000"/>
                <a:satMod val="170000"/>
              </a:schemeClr>
            </a:gs>
            <a:gs pos="15000">
              <a:schemeClr val="accent3">
                <a:hueOff val="-14022034"/>
                <a:satOff val="-7210"/>
                <a:lumOff val="-3104"/>
                <a:alphaOff val="0"/>
                <a:tint val="92000"/>
                <a:shade val="99000"/>
                <a:satMod val="170000"/>
              </a:schemeClr>
            </a:gs>
            <a:gs pos="62000">
              <a:schemeClr val="accent3">
                <a:hueOff val="-14022034"/>
                <a:satOff val="-7210"/>
                <a:lumOff val="-3104"/>
                <a:alphaOff val="0"/>
                <a:tint val="96000"/>
                <a:shade val="80000"/>
                <a:satMod val="170000"/>
              </a:schemeClr>
            </a:gs>
            <a:gs pos="97000">
              <a:schemeClr val="accent3">
                <a:hueOff val="-14022034"/>
                <a:satOff val="-7210"/>
                <a:lumOff val="-3104"/>
                <a:alphaOff val="0"/>
                <a:tint val="98000"/>
                <a:shade val="63000"/>
                <a:satMod val="170000"/>
              </a:schemeClr>
            </a:gs>
            <a:gs pos="100000">
              <a:schemeClr val="accent3">
                <a:hueOff val="-14022034"/>
                <a:satOff val="-7210"/>
                <a:lumOff val="-3104"/>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zh-TW" altLang="en-US" sz="1600" kern="1200" dirty="0" smtClean="0"/>
            <a:t>校教評</a:t>
          </a:r>
          <a:endParaRPr lang="zh-TW" altLang="en-US" sz="1600" kern="1200" dirty="0"/>
        </a:p>
      </dsp:txBody>
      <dsp:txXfrm>
        <a:off x="5768699" y="1753273"/>
        <a:ext cx="504347" cy="699827"/>
      </dsp:txXfrm>
    </dsp:sp>
    <dsp:sp modelId="{EF56D69D-AA6D-4899-B6AD-4A73891D69EF}">
      <dsp:nvSpPr>
        <dsp:cNvPr id="0" name=""/>
        <dsp:cNvSpPr/>
      </dsp:nvSpPr>
      <dsp:spPr>
        <a:xfrm>
          <a:off x="6502542" y="1753273"/>
          <a:ext cx="1204174" cy="699827"/>
        </a:xfrm>
        <a:prstGeom prst="chevron">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zh-TW" altLang="en-US" sz="1600" kern="1200" dirty="0" smtClean="0"/>
            <a:t>核定、報部</a:t>
          </a:r>
          <a:endParaRPr lang="zh-TW" altLang="en-US" sz="1600" kern="1200" dirty="0"/>
        </a:p>
      </dsp:txBody>
      <dsp:txXfrm>
        <a:off x="6852456" y="1753273"/>
        <a:ext cx="504347" cy="6998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C0625-9B60-4CF8-8CA6-101C257D13F1}">
      <dsp:nvSpPr>
        <dsp:cNvPr id="0" name=""/>
        <dsp:cNvSpPr/>
      </dsp:nvSpPr>
      <dsp:spPr>
        <a:xfrm rot="5400000">
          <a:off x="4644646" y="-1829429"/>
          <a:ext cx="909823" cy="47995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zh-TW" sz="2800" kern="1200" dirty="0" smtClean="0"/>
            <a:t>學系</a:t>
          </a:r>
          <a:r>
            <a:rPr lang="en-US" sz="2800" kern="1200" dirty="0" smtClean="0"/>
            <a:t>(</a:t>
          </a:r>
          <a:r>
            <a:rPr lang="zh-TW" sz="2800" kern="1200" dirty="0" smtClean="0"/>
            <a:t>及同級</a:t>
          </a:r>
          <a:r>
            <a:rPr lang="en-US" sz="2800" kern="1200" dirty="0" smtClean="0"/>
            <a:t>)</a:t>
          </a:r>
          <a:r>
            <a:rPr lang="zh-TW" sz="2800" kern="1200" dirty="0" smtClean="0"/>
            <a:t>、學院評分達</a:t>
          </a:r>
          <a:r>
            <a:rPr lang="en-US" sz="2800" b="1" kern="1200" dirty="0" smtClean="0">
              <a:solidFill>
                <a:srgbClr val="FF0000"/>
              </a:solidFill>
            </a:rPr>
            <a:t>80</a:t>
          </a:r>
          <a:r>
            <a:rPr lang="zh-TW" sz="2800" b="1" kern="1200" dirty="0" smtClean="0">
              <a:solidFill>
                <a:srgbClr val="FF0000"/>
              </a:solidFill>
            </a:rPr>
            <a:t>分</a:t>
          </a:r>
          <a:r>
            <a:rPr lang="zh-TW" sz="2800" b="1" kern="1200" dirty="0" smtClean="0"/>
            <a:t>以上</a:t>
          </a:r>
          <a:endParaRPr lang="zh-TW" sz="2800" kern="1200" dirty="0"/>
        </a:p>
      </dsp:txBody>
      <dsp:txXfrm rot="-5400000">
        <a:off x="2699766" y="159865"/>
        <a:ext cx="4755170" cy="820995"/>
      </dsp:txXfrm>
    </dsp:sp>
    <dsp:sp modelId="{F5D70298-6E02-4F23-847E-7A33214EA60E}">
      <dsp:nvSpPr>
        <dsp:cNvPr id="0" name=""/>
        <dsp:cNvSpPr/>
      </dsp:nvSpPr>
      <dsp:spPr>
        <a:xfrm>
          <a:off x="0" y="1723"/>
          <a:ext cx="2699766" cy="1137279"/>
        </a:xfrm>
        <a:prstGeom prst="roundRect">
          <a:avLst/>
        </a:prstGeom>
        <a:gradFill rotWithShape="1">
          <a:gsLst>
            <a:gs pos="0">
              <a:schemeClr val="accent2">
                <a:tint val="92000"/>
                <a:satMod val="170000"/>
              </a:schemeClr>
            </a:gs>
            <a:gs pos="15000">
              <a:schemeClr val="accent2">
                <a:tint val="92000"/>
                <a:shade val="99000"/>
                <a:satMod val="170000"/>
              </a:schemeClr>
            </a:gs>
            <a:gs pos="62000">
              <a:schemeClr val="accent2">
                <a:tint val="96000"/>
                <a:shade val="80000"/>
                <a:satMod val="170000"/>
              </a:schemeClr>
            </a:gs>
            <a:gs pos="97000">
              <a:schemeClr val="accent2">
                <a:tint val="98000"/>
                <a:shade val="63000"/>
                <a:satMod val="170000"/>
              </a:schemeClr>
            </a:gs>
            <a:gs pos="100000">
              <a:schemeClr val="accent2">
                <a:shade val="62000"/>
                <a:satMod val="170000"/>
              </a:schemeClr>
            </a:gs>
          </a:gsLst>
          <a:path path="circle">
            <a:fillToRect l="50000" t="50000" r="50000" b="50000"/>
          </a:path>
        </a:gradFill>
        <a:ln w="9525" cap="flat" cmpd="sng" algn="ctr">
          <a:solidFill>
            <a:schemeClr val="accent2"/>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2">
              <a:shade val="80000"/>
            </a:schemeClr>
          </a:contourClr>
        </a:sp3d>
      </dsp:spPr>
      <dsp:style>
        <a:lnRef idx="1">
          <a:schemeClr val="accent2"/>
        </a:lnRef>
        <a:fillRef idx="3">
          <a:schemeClr val="accent2"/>
        </a:fillRef>
        <a:effectRef idx="2">
          <a:schemeClr val="accent2"/>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zh-TW" altLang="en-US" sz="3600" b="1" kern="1200" dirty="0" smtClean="0"/>
            <a:t>教學</a:t>
          </a:r>
          <a:endParaRPr lang="zh-TW" altLang="en-US" sz="3600" kern="1200" dirty="0"/>
        </a:p>
      </dsp:txBody>
      <dsp:txXfrm>
        <a:off x="55517" y="57240"/>
        <a:ext cx="2588732" cy="1026245"/>
      </dsp:txXfrm>
    </dsp:sp>
    <dsp:sp modelId="{31EC1848-43FB-45E4-9B07-8D4D90F83B7A}">
      <dsp:nvSpPr>
        <dsp:cNvPr id="0" name=""/>
        <dsp:cNvSpPr/>
      </dsp:nvSpPr>
      <dsp:spPr>
        <a:xfrm rot="5400000">
          <a:off x="4644646" y="-635285"/>
          <a:ext cx="909823" cy="47995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zh-TW" sz="2800" kern="1200" dirty="0" smtClean="0"/>
            <a:t>學系</a:t>
          </a:r>
          <a:r>
            <a:rPr lang="en-US" sz="2800" kern="1200" dirty="0" smtClean="0"/>
            <a:t>(</a:t>
          </a:r>
          <a:r>
            <a:rPr lang="zh-TW" sz="2800" kern="1200" dirty="0" smtClean="0"/>
            <a:t>及同級</a:t>
          </a:r>
          <a:r>
            <a:rPr lang="en-US" sz="2800" kern="1200" dirty="0" smtClean="0"/>
            <a:t>) </a:t>
          </a:r>
          <a:r>
            <a:rPr lang="zh-TW" sz="2800" kern="1200" dirty="0" smtClean="0"/>
            <a:t>、學院評分達</a:t>
          </a:r>
          <a:r>
            <a:rPr lang="en-US" sz="2800" b="1" kern="1200" dirty="0" smtClean="0">
              <a:solidFill>
                <a:srgbClr val="FF0000"/>
              </a:solidFill>
            </a:rPr>
            <a:t>80</a:t>
          </a:r>
          <a:r>
            <a:rPr lang="zh-TW" sz="2800" b="1" kern="1200" dirty="0" smtClean="0"/>
            <a:t>分以上</a:t>
          </a:r>
          <a:endParaRPr lang="zh-TW" sz="2800" kern="1200" dirty="0"/>
        </a:p>
      </dsp:txBody>
      <dsp:txXfrm rot="-5400000">
        <a:off x="2699766" y="1354009"/>
        <a:ext cx="4755170" cy="820995"/>
      </dsp:txXfrm>
    </dsp:sp>
    <dsp:sp modelId="{F2D11D10-1D89-4674-BC72-195D7ADD1239}">
      <dsp:nvSpPr>
        <dsp:cNvPr id="0" name=""/>
        <dsp:cNvSpPr/>
      </dsp:nvSpPr>
      <dsp:spPr>
        <a:xfrm>
          <a:off x="0" y="1195866"/>
          <a:ext cx="2699766" cy="1137279"/>
        </a:xfrm>
        <a:prstGeom prst="roundRect">
          <a:avLst/>
        </a:prstGeom>
        <a:gradFill rotWithShape="1">
          <a:gsLst>
            <a:gs pos="0">
              <a:schemeClr val="accent1">
                <a:tint val="92000"/>
                <a:satMod val="170000"/>
              </a:schemeClr>
            </a:gs>
            <a:gs pos="15000">
              <a:schemeClr val="accent1">
                <a:tint val="92000"/>
                <a:shade val="99000"/>
                <a:satMod val="170000"/>
              </a:schemeClr>
            </a:gs>
            <a:gs pos="62000">
              <a:schemeClr val="accent1">
                <a:tint val="96000"/>
                <a:shade val="80000"/>
                <a:satMod val="170000"/>
              </a:schemeClr>
            </a:gs>
            <a:gs pos="97000">
              <a:schemeClr val="accent1">
                <a:tint val="98000"/>
                <a:shade val="63000"/>
                <a:satMod val="170000"/>
              </a:schemeClr>
            </a:gs>
            <a:gs pos="100000">
              <a:schemeClr val="accent1">
                <a:shade val="62000"/>
                <a:satMod val="170000"/>
              </a:schemeClr>
            </a:gs>
          </a:gsLst>
          <a:path path="circle">
            <a:fillToRect l="50000" t="50000" r="50000" b="50000"/>
          </a:path>
        </a:gradFill>
        <a:ln w="9525" cap="flat" cmpd="sng" algn="ctr">
          <a:solidFill>
            <a:schemeClr val="accent1"/>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shade val="80000"/>
            </a:schemeClr>
          </a:contourClr>
        </a:sp3d>
      </dsp:spPr>
      <dsp:style>
        <a:lnRef idx="1">
          <a:schemeClr val="accent1"/>
        </a:lnRef>
        <a:fillRef idx="3">
          <a:schemeClr val="accent1"/>
        </a:fillRef>
        <a:effectRef idx="2">
          <a:schemeClr val="accent1"/>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zh-TW" altLang="en-US" sz="3600" b="1" kern="1200" dirty="0" smtClean="0"/>
            <a:t>輔導與服務</a:t>
          </a:r>
          <a:endParaRPr lang="zh-TW" altLang="en-US" sz="3600" kern="1200" dirty="0"/>
        </a:p>
      </dsp:txBody>
      <dsp:txXfrm>
        <a:off x="55517" y="1251383"/>
        <a:ext cx="2588732" cy="1026245"/>
      </dsp:txXfrm>
    </dsp:sp>
    <dsp:sp modelId="{58FF48B1-CD94-4B13-B705-4012C8954DD4}">
      <dsp:nvSpPr>
        <dsp:cNvPr id="0" name=""/>
        <dsp:cNvSpPr/>
      </dsp:nvSpPr>
      <dsp:spPr>
        <a:xfrm rot="5400000">
          <a:off x="4644646" y="558858"/>
          <a:ext cx="909823" cy="47995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smtClean="0"/>
            <a:t>5</a:t>
          </a:r>
          <a:r>
            <a:rPr lang="zh-TW" sz="2800" kern="1200" dirty="0" smtClean="0"/>
            <a:t>位外審評審「</a:t>
          </a:r>
          <a:r>
            <a:rPr lang="en-US" altLang="zh-TW" sz="2800" b="1" kern="1200" dirty="0" smtClean="0">
              <a:solidFill>
                <a:srgbClr val="FF0000"/>
              </a:solidFill>
            </a:rPr>
            <a:t>3</a:t>
          </a:r>
          <a:r>
            <a:rPr lang="zh-TW" sz="2800" b="1" kern="1200" dirty="0" smtClean="0">
              <a:solidFill>
                <a:srgbClr val="FF0000"/>
              </a:solidFill>
            </a:rPr>
            <a:t>優</a:t>
          </a:r>
          <a:r>
            <a:rPr lang="en-US" altLang="zh-TW" sz="2800" b="1" kern="1200" dirty="0" smtClean="0">
              <a:solidFill>
                <a:srgbClr val="FF0000"/>
              </a:solidFill>
            </a:rPr>
            <a:t>2</a:t>
          </a:r>
          <a:r>
            <a:rPr lang="zh-TW" sz="2800" b="1" kern="1200" dirty="0" smtClean="0">
              <a:solidFill>
                <a:srgbClr val="FF0000"/>
              </a:solidFill>
            </a:rPr>
            <a:t>佳</a:t>
          </a:r>
          <a:r>
            <a:rPr lang="zh-TW" sz="2800" kern="1200" dirty="0" smtClean="0"/>
            <a:t>」 或「</a:t>
          </a:r>
          <a:r>
            <a:rPr lang="en-US" altLang="zh-TW" sz="2800" b="1" kern="1200" dirty="0" smtClean="0">
              <a:solidFill>
                <a:srgbClr val="FF0000"/>
              </a:solidFill>
            </a:rPr>
            <a:t>4</a:t>
          </a:r>
          <a:r>
            <a:rPr lang="zh-TW" sz="2800" b="1" kern="1200" dirty="0" smtClean="0">
              <a:solidFill>
                <a:srgbClr val="FF0000"/>
              </a:solidFill>
            </a:rPr>
            <a:t>優</a:t>
          </a:r>
          <a:r>
            <a:rPr lang="en-US" altLang="zh-TW" sz="2800" b="1" kern="1200" dirty="0" smtClean="0">
              <a:solidFill>
                <a:srgbClr val="FF0000"/>
              </a:solidFill>
            </a:rPr>
            <a:t>1</a:t>
          </a:r>
          <a:r>
            <a:rPr lang="zh-TW" sz="2800" b="1" kern="1200" dirty="0" smtClean="0">
              <a:solidFill>
                <a:srgbClr val="FF0000"/>
              </a:solidFill>
            </a:rPr>
            <a:t>普通</a:t>
          </a:r>
          <a:r>
            <a:rPr lang="zh-TW" sz="2800" kern="1200" dirty="0" smtClean="0"/>
            <a:t>」</a:t>
          </a:r>
          <a:endParaRPr lang="zh-TW" sz="2800" kern="1200" dirty="0"/>
        </a:p>
      </dsp:txBody>
      <dsp:txXfrm rot="-5400000">
        <a:off x="2699766" y="2548152"/>
        <a:ext cx="4755170" cy="820995"/>
      </dsp:txXfrm>
    </dsp:sp>
    <dsp:sp modelId="{30F43E72-C429-4A37-8396-92420D524667}">
      <dsp:nvSpPr>
        <dsp:cNvPr id="0" name=""/>
        <dsp:cNvSpPr/>
      </dsp:nvSpPr>
      <dsp:spPr>
        <a:xfrm>
          <a:off x="0" y="2390010"/>
          <a:ext cx="2699766" cy="1137279"/>
        </a:xfrm>
        <a:prstGeom prst="roundRect">
          <a:avLst/>
        </a:prstGeom>
        <a:gradFill rotWithShape="1">
          <a:gsLst>
            <a:gs pos="0">
              <a:schemeClr val="accent3">
                <a:tint val="92000"/>
                <a:satMod val="170000"/>
              </a:schemeClr>
            </a:gs>
            <a:gs pos="15000">
              <a:schemeClr val="accent3">
                <a:tint val="92000"/>
                <a:shade val="99000"/>
                <a:satMod val="170000"/>
              </a:schemeClr>
            </a:gs>
            <a:gs pos="62000">
              <a:schemeClr val="accent3">
                <a:tint val="96000"/>
                <a:shade val="80000"/>
                <a:satMod val="170000"/>
              </a:schemeClr>
            </a:gs>
            <a:gs pos="97000">
              <a:schemeClr val="accent3">
                <a:tint val="98000"/>
                <a:shade val="63000"/>
                <a:satMod val="170000"/>
              </a:schemeClr>
            </a:gs>
            <a:gs pos="100000">
              <a:schemeClr val="accent3">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3"/>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zh-TW" altLang="en-US" sz="3600" b="1" kern="1200" smtClean="0"/>
            <a:t>研究</a:t>
          </a:r>
          <a:endParaRPr lang="zh-TW" altLang="en-US" sz="3600" kern="1200"/>
        </a:p>
      </dsp:txBody>
      <dsp:txXfrm>
        <a:off x="55517" y="2445527"/>
        <a:ext cx="2588732" cy="102624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2952750" cy="496888"/>
          </a:xfrm>
          <a:prstGeom prst="rect">
            <a:avLst/>
          </a:prstGeom>
          <a:noFill/>
          <a:ln w="9525">
            <a:noFill/>
            <a:miter lim="800000"/>
            <a:headEnd/>
            <a:tailEnd/>
          </a:ln>
          <a:effectLst/>
        </p:spPr>
        <p:txBody>
          <a:bodyPr vert="horz" wrap="square" lIns="91674" tIns="45838" rIns="91674" bIns="45838" numCol="1" anchor="t" anchorCtr="0" compatLnSpc="1">
            <a:prstTxWarp prst="textNoShape">
              <a:avLst/>
            </a:prstTxWarp>
          </a:bodyPr>
          <a:lstStyle>
            <a:lvl1pPr defTabSz="911094">
              <a:defRPr sz="1200" b="0">
                <a:effectLst/>
                <a:latin typeface="Times New Roman" pitchFamily="18" charset="0"/>
                <a:ea typeface="新細明體" pitchFamily="18" charset="-120"/>
              </a:defRPr>
            </a:lvl1pPr>
          </a:lstStyle>
          <a:p>
            <a:pPr>
              <a:defRPr/>
            </a:pPr>
            <a:endParaRPr lang="en-US" altLang="zh-TW"/>
          </a:p>
        </p:txBody>
      </p:sp>
      <p:sp>
        <p:nvSpPr>
          <p:cNvPr id="136195" name="Rectangle 3"/>
          <p:cNvSpPr>
            <a:spLocks noGrp="1" noChangeArrowheads="1"/>
          </p:cNvSpPr>
          <p:nvPr>
            <p:ph type="dt" sz="quarter" idx="1"/>
          </p:nvPr>
        </p:nvSpPr>
        <p:spPr bwMode="auto">
          <a:xfrm>
            <a:off x="3852863" y="0"/>
            <a:ext cx="2952750" cy="496888"/>
          </a:xfrm>
          <a:prstGeom prst="rect">
            <a:avLst/>
          </a:prstGeom>
          <a:noFill/>
          <a:ln w="9525">
            <a:noFill/>
            <a:miter lim="800000"/>
            <a:headEnd/>
            <a:tailEnd/>
          </a:ln>
          <a:effectLst/>
        </p:spPr>
        <p:txBody>
          <a:bodyPr vert="horz" wrap="square" lIns="91674" tIns="45838" rIns="91674" bIns="45838" numCol="1" anchor="t" anchorCtr="0" compatLnSpc="1">
            <a:prstTxWarp prst="textNoShape">
              <a:avLst/>
            </a:prstTxWarp>
          </a:bodyPr>
          <a:lstStyle>
            <a:lvl1pPr algn="r" defTabSz="911094">
              <a:defRPr sz="1200" b="0">
                <a:effectLst/>
                <a:latin typeface="Times New Roman" pitchFamily="18" charset="0"/>
                <a:ea typeface="新細明體" pitchFamily="18" charset="-120"/>
              </a:defRPr>
            </a:lvl1pPr>
          </a:lstStyle>
          <a:p>
            <a:pPr>
              <a:defRPr/>
            </a:pPr>
            <a:endParaRPr lang="en-US" altLang="zh-TW"/>
          </a:p>
        </p:txBody>
      </p:sp>
      <p:sp>
        <p:nvSpPr>
          <p:cNvPr id="136196" name="Rectangle 4"/>
          <p:cNvSpPr>
            <a:spLocks noGrp="1" noChangeArrowheads="1"/>
          </p:cNvSpPr>
          <p:nvPr>
            <p:ph type="ftr" sz="quarter" idx="2"/>
          </p:nvPr>
        </p:nvSpPr>
        <p:spPr bwMode="auto">
          <a:xfrm>
            <a:off x="0" y="9440863"/>
            <a:ext cx="2952750" cy="496887"/>
          </a:xfrm>
          <a:prstGeom prst="rect">
            <a:avLst/>
          </a:prstGeom>
          <a:noFill/>
          <a:ln w="9525">
            <a:noFill/>
            <a:miter lim="800000"/>
            <a:headEnd/>
            <a:tailEnd/>
          </a:ln>
          <a:effectLst/>
        </p:spPr>
        <p:txBody>
          <a:bodyPr vert="horz" wrap="square" lIns="91674" tIns="45838" rIns="91674" bIns="45838" numCol="1" anchor="b" anchorCtr="0" compatLnSpc="1">
            <a:prstTxWarp prst="textNoShape">
              <a:avLst/>
            </a:prstTxWarp>
          </a:bodyPr>
          <a:lstStyle>
            <a:lvl1pPr defTabSz="911094">
              <a:defRPr sz="1200" b="0">
                <a:effectLst/>
                <a:latin typeface="Times New Roman" pitchFamily="18" charset="0"/>
                <a:ea typeface="新細明體" pitchFamily="18" charset="-120"/>
              </a:defRPr>
            </a:lvl1pPr>
          </a:lstStyle>
          <a:p>
            <a:pPr>
              <a:defRPr/>
            </a:pPr>
            <a:endParaRPr lang="en-US" altLang="zh-TW"/>
          </a:p>
        </p:txBody>
      </p:sp>
      <p:sp>
        <p:nvSpPr>
          <p:cNvPr id="136197" name="Rectangle 5"/>
          <p:cNvSpPr>
            <a:spLocks noGrp="1" noChangeArrowheads="1"/>
          </p:cNvSpPr>
          <p:nvPr>
            <p:ph type="sldNum" sz="quarter" idx="3"/>
          </p:nvPr>
        </p:nvSpPr>
        <p:spPr bwMode="auto">
          <a:xfrm>
            <a:off x="3852863" y="9440863"/>
            <a:ext cx="2952750" cy="496887"/>
          </a:xfrm>
          <a:prstGeom prst="rect">
            <a:avLst/>
          </a:prstGeom>
          <a:noFill/>
          <a:ln w="9525">
            <a:noFill/>
            <a:miter lim="800000"/>
            <a:headEnd/>
            <a:tailEnd/>
          </a:ln>
          <a:effectLst/>
        </p:spPr>
        <p:txBody>
          <a:bodyPr vert="horz" wrap="square" lIns="91674" tIns="45838" rIns="91674" bIns="45838" numCol="1" anchor="b" anchorCtr="0" compatLnSpc="1">
            <a:prstTxWarp prst="textNoShape">
              <a:avLst/>
            </a:prstTxWarp>
          </a:bodyPr>
          <a:lstStyle>
            <a:lvl1pPr algn="r" defTabSz="911094">
              <a:defRPr sz="1200" b="0">
                <a:effectLst/>
                <a:latin typeface="Times New Roman" pitchFamily="18" charset="0"/>
                <a:ea typeface="新細明體" pitchFamily="18" charset="-120"/>
              </a:defRPr>
            </a:lvl1pPr>
          </a:lstStyle>
          <a:p>
            <a:pPr>
              <a:defRPr/>
            </a:pPr>
            <a:fld id="{D258A6EC-BE9E-48B2-8EB8-2D8E0C76450B}" type="slidenum">
              <a:rPr lang="en-US" altLang="zh-TW"/>
              <a:pPr>
                <a:defRPr/>
              </a:pPr>
              <a:t>‹#›</a:t>
            </a:fld>
            <a:endParaRPr lang="en-US" altLang="zh-TW"/>
          </a:p>
        </p:txBody>
      </p:sp>
    </p:spTree>
    <p:extLst>
      <p:ext uri="{BB962C8B-B14F-4D97-AF65-F5344CB8AC3E}">
        <p14:creationId xmlns:p14="http://schemas.microsoft.com/office/powerpoint/2010/main" val="4036908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62" name="Rectangle 2"/>
          <p:cNvSpPr>
            <a:spLocks noGrp="1" noChangeArrowheads="1"/>
          </p:cNvSpPr>
          <p:nvPr>
            <p:ph type="hdr" sz="quarter"/>
          </p:nvPr>
        </p:nvSpPr>
        <p:spPr bwMode="auto">
          <a:xfrm>
            <a:off x="0" y="0"/>
            <a:ext cx="2952750" cy="496888"/>
          </a:xfrm>
          <a:prstGeom prst="rect">
            <a:avLst/>
          </a:prstGeom>
          <a:noFill/>
          <a:ln w="9525">
            <a:noFill/>
            <a:miter lim="800000"/>
            <a:headEnd/>
            <a:tailEnd/>
          </a:ln>
          <a:effectLst/>
        </p:spPr>
        <p:txBody>
          <a:bodyPr vert="horz" wrap="square" lIns="91677" tIns="45839" rIns="91677" bIns="45839" numCol="1" anchor="t" anchorCtr="0" compatLnSpc="1">
            <a:prstTxWarp prst="textNoShape">
              <a:avLst/>
            </a:prstTxWarp>
          </a:bodyPr>
          <a:lstStyle>
            <a:lvl1pPr defTabSz="911094">
              <a:defRPr sz="1200" b="0">
                <a:effectLst/>
                <a:latin typeface="Times New Roman" pitchFamily="18" charset="0"/>
                <a:ea typeface="新細明體" pitchFamily="18" charset="-120"/>
              </a:defRPr>
            </a:lvl1pPr>
          </a:lstStyle>
          <a:p>
            <a:pPr>
              <a:defRPr/>
            </a:pPr>
            <a:endParaRPr lang="en-US" altLang="zh-TW"/>
          </a:p>
        </p:txBody>
      </p:sp>
      <p:sp>
        <p:nvSpPr>
          <p:cNvPr id="399363" name="Rectangle 3"/>
          <p:cNvSpPr>
            <a:spLocks noGrp="1" noChangeArrowheads="1"/>
          </p:cNvSpPr>
          <p:nvPr>
            <p:ph type="dt" idx="1"/>
          </p:nvPr>
        </p:nvSpPr>
        <p:spPr bwMode="auto">
          <a:xfrm>
            <a:off x="3852863" y="0"/>
            <a:ext cx="2952750" cy="496888"/>
          </a:xfrm>
          <a:prstGeom prst="rect">
            <a:avLst/>
          </a:prstGeom>
          <a:noFill/>
          <a:ln w="9525">
            <a:noFill/>
            <a:miter lim="800000"/>
            <a:headEnd/>
            <a:tailEnd/>
          </a:ln>
          <a:effectLst/>
        </p:spPr>
        <p:txBody>
          <a:bodyPr vert="horz" wrap="square" lIns="91677" tIns="45839" rIns="91677" bIns="45839" numCol="1" anchor="t" anchorCtr="0" compatLnSpc="1">
            <a:prstTxWarp prst="textNoShape">
              <a:avLst/>
            </a:prstTxWarp>
          </a:bodyPr>
          <a:lstStyle>
            <a:lvl1pPr algn="r" defTabSz="911094">
              <a:defRPr sz="1200" b="0">
                <a:effectLst/>
                <a:latin typeface="Times New Roman" pitchFamily="18" charset="0"/>
                <a:ea typeface="新細明體" pitchFamily="18" charset="-120"/>
              </a:defRPr>
            </a:lvl1pPr>
          </a:lstStyle>
          <a:p>
            <a:pPr>
              <a:defRPr/>
            </a:pPr>
            <a:endParaRPr lang="en-US" altLang="zh-TW"/>
          </a:p>
        </p:txBody>
      </p:sp>
      <p:sp>
        <p:nvSpPr>
          <p:cNvPr id="145412" name="Rectangle 4"/>
          <p:cNvSpPr>
            <a:spLocks noGrp="1" noRot="1" noChangeAspect="1" noChangeArrowheads="1" noTextEdit="1"/>
          </p:cNvSpPr>
          <p:nvPr>
            <p:ph type="sldImg" idx="2"/>
          </p:nvPr>
        </p:nvSpPr>
        <p:spPr bwMode="auto">
          <a:xfrm>
            <a:off x="923925" y="744538"/>
            <a:ext cx="4970463" cy="3727450"/>
          </a:xfrm>
          <a:prstGeom prst="rect">
            <a:avLst/>
          </a:prstGeom>
          <a:noFill/>
          <a:ln w="9525">
            <a:solidFill>
              <a:srgbClr val="000000"/>
            </a:solidFill>
            <a:miter lim="800000"/>
            <a:headEnd/>
            <a:tailEnd/>
          </a:ln>
        </p:spPr>
      </p:sp>
      <p:sp>
        <p:nvSpPr>
          <p:cNvPr id="399365" name="Rectangle 5"/>
          <p:cNvSpPr>
            <a:spLocks noGrp="1" noChangeArrowheads="1"/>
          </p:cNvSpPr>
          <p:nvPr>
            <p:ph type="body" sz="quarter" idx="3"/>
          </p:nvPr>
        </p:nvSpPr>
        <p:spPr bwMode="auto">
          <a:xfrm>
            <a:off x="681038" y="4719638"/>
            <a:ext cx="5445125" cy="4475162"/>
          </a:xfrm>
          <a:prstGeom prst="rect">
            <a:avLst/>
          </a:prstGeom>
          <a:noFill/>
          <a:ln w="9525">
            <a:noFill/>
            <a:miter lim="800000"/>
            <a:headEnd/>
            <a:tailEnd/>
          </a:ln>
          <a:effectLst/>
        </p:spPr>
        <p:txBody>
          <a:bodyPr vert="horz" wrap="square" lIns="91677" tIns="45839" rIns="91677" bIns="45839"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399366" name="Rectangle 6"/>
          <p:cNvSpPr>
            <a:spLocks noGrp="1" noChangeArrowheads="1"/>
          </p:cNvSpPr>
          <p:nvPr>
            <p:ph type="ftr" sz="quarter" idx="4"/>
          </p:nvPr>
        </p:nvSpPr>
        <p:spPr bwMode="auto">
          <a:xfrm>
            <a:off x="0" y="9440863"/>
            <a:ext cx="2952750" cy="496887"/>
          </a:xfrm>
          <a:prstGeom prst="rect">
            <a:avLst/>
          </a:prstGeom>
          <a:noFill/>
          <a:ln w="9525">
            <a:noFill/>
            <a:miter lim="800000"/>
            <a:headEnd/>
            <a:tailEnd/>
          </a:ln>
          <a:effectLst/>
        </p:spPr>
        <p:txBody>
          <a:bodyPr vert="horz" wrap="square" lIns="91677" tIns="45839" rIns="91677" bIns="45839" numCol="1" anchor="b" anchorCtr="0" compatLnSpc="1">
            <a:prstTxWarp prst="textNoShape">
              <a:avLst/>
            </a:prstTxWarp>
          </a:bodyPr>
          <a:lstStyle>
            <a:lvl1pPr defTabSz="911094">
              <a:defRPr sz="1200" b="0">
                <a:effectLst/>
                <a:latin typeface="Times New Roman" pitchFamily="18" charset="0"/>
                <a:ea typeface="新細明體" pitchFamily="18" charset="-120"/>
              </a:defRPr>
            </a:lvl1pPr>
          </a:lstStyle>
          <a:p>
            <a:pPr>
              <a:defRPr/>
            </a:pPr>
            <a:endParaRPr lang="en-US" altLang="zh-TW"/>
          </a:p>
        </p:txBody>
      </p:sp>
      <p:sp>
        <p:nvSpPr>
          <p:cNvPr id="399367" name="Rectangle 7"/>
          <p:cNvSpPr>
            <a:spLocks noGrp="1" noChangeArrowheads="1"/>
          </p:cNvSpPr>
          <p:nvPr>
            <p:ph type="sldNum" sz="quarter" idx="5"/>
          </p:nvPr>
        </p:nvSpPr>
        <p:spPr bwMode="auto">
          <a:xfrm>
            <a:off x="3852863" y="9440863"/>
            <a:ext cx="2952750" cy="496887"/>
          </a:xfrm>
          <a:prstGeom prst="rect">
            <a:avLst/>
          </a:prstGeom>
          <a:noFill/>
          <a:ln w="9525">
            <a:noFill/>
            <a:miter lim="800000"/>
            <a:headEnd/>
            <a:tailEnd/>
          </a:ln>
          <a:effectLst/>
        </p:spPr>
        <p:txBody>
          <a:bodyPr vert="horz" wrap="square" lIns="91677" tIns="45839" rIns="91677" bIns="45839" numCol="1" anchor="b" anchorCtr="0" compatLnSpc="1">
            <a:prstTxWarp prst="textNoShape">
              <a:avLst/>
            </a:prstTxWarp>
          </a:bodyPr>
          <a:lstStyle>
            <a:lvl1pPr algn="r" defTabSz="911094">
              <a:defRPr sz="1200" b="0">
                <a:effectLst/>
                <a:latin typeface="Times New Roman" pitchFamily="18" charset="0"/>
                <a:ea typeface="新細明體" pitchFamily="18" charset="-120"/>
              </a:defRPr>
            </a:lvl1pPr>
          </a:lstStyle>
          <a:p>
            <a:pPr>
              <a:defRPr/>
            </a:pPr>
            <a:fld id="{F53F4164-AF59-4981-8729-38BB3A8D6D77}" type="slidenum">
              <a:rPr lang="en-US" altLang="zh-TW"/>
              <a:pPr>
                <a:defRPr/>
              </a:pPr>
              <a:t>‹#›</a:t>
            </a:fld>
            <a:endParaRPr lang="en-US" altLang="zh-TW"/>
          </a:p>
        </p:txBody>
      </p:sp>
    </p:spTree>
    <p:extLst>
      <p:ext uri="{BB962C8B-B14F-4D97-AF65-F5344CB8AC3E}">
        <p14:creationId xmlns:p14="http://schemas.microsoft.com/office/powerpoint/2010/main" val="4175317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投影片圖像版面配置區 1"/>
          <p:cNvSpPr>
            <a:spLocks noGrp="1" noRot="1" noChangeAspect="1"/>
          </p:cNvSpPr>
          <p:nvPr>
            <p:ph type="sldImg"/>
          </p:nvPr>
        </p:nvSpPr>
        <p:spPr>
          <a:ln/>
        </p:spPr>
      </p:sp>
      <p:sp>
        <p:nvSpPr>
          <p:cNvPr id="152578"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152579" name="投影片編號版面配置區 3"/>
          <p:cNvSpPr>
            <a:spLocks noGrp="1"/>
          </p:cNvSpPr>
          <p:nvPr>
            <p:ph type="sldNum" sz="quarter" idx="5"/>
          </p:nvPr>
        </p:nvSpPr>
        <p:spPr>
          <a:noFill/>
        </p:spPr>
        <p:txBody>
          <a:bodyPr/>
          <a:lstStyle/>
          <a:p>
            <a:pPr defTabSz="909638"/>
            <a:fld id="{0A98E905-79E8-42DF-9BB2-20A21F2B8A6E}" type="slidenum">
              <a:rPr lang="en-US" altLang="zh-TW" smtClean="0">
                <a:ea typeface="新細明體" charset="-120"/>
              </a:rPr>
              <a:pPr defTabSz="909638"/>
              <a:t>5</a:t>
            </a:fld>
            <a:endParaRPr lang="en-US" altLang="zh-TW" smtClean="0">
              <a:ea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投影片圖像版面配置區 1"/>
          <p:cNvSpPr>
            <a:spLocks noGrp="1" noRot="1" noChangeAspect="1"/>
          </p:cNvSpPr>
          <p:nvPr>
            <p:ph type="sldImg"/>
          </p:nvPr>
        </p:nvSpPr>
        <p:spPr>
          <a:ln/>
        </p:spPr>
      </p:sp>
      <p:sp>
        <p:nvSpPr>
          <p:cNvPr id="154626"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154627" name="投影片編號版面配置區 3"/>
          <p:cNvSpPr>
            <a:spLocks noGrp="1"/>
          </p:cNvSpPr>
          <p:nvPr>
            <p:ph type="sldNum" sz="quarter" idx="5"/>
          </p:nvPr>
        </p:nvSpPr>
        <p:spPr>
          <a:noFill/>
        </p:spPr>
        <p:txBody>
          <a:bodyPr/>
          <a:lstStyle/>
          <a:p>
            <a:pPr defTabSz="909638"/>
            <a:fld id="{860A12C4-1C8E-46CE-8058-202161001B3D}" type="slidenum">
              <a:rPr lang="en-US" altLang="zh-TW" smtClean="0">
                <a:ea typeface="新細明體" charset="-120"/>
              </a:rPr>
              <a:pPr defTabSz="909638"/>
              <a:t>6</a:t>
            </a:fld>
            <a:endParaRPr lang="en-US" altLang="zh-TW" smtClean="0">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投影片圖像版面配置區 1"/>
          <p:cNvSpPr>
            <a:spLocks noGrp="1" noRot="1" noChangeAspect="1"/>
          </p:cNvSpPr>
          <p:nvPr>
            <p:ph type="sldImg"/>
          </p:nvPr>
        </p:nvSpPr>
        <p:spPr>
          <a:ln/>
        </p:spPr>
      </p:sp>
      <p:sp>
        <p:nvSpPr>
          <p:cNvPr id="156674"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156675" name="投影片編號版面配置區 3"/>
          <p:cNvSpPr>
            <a:spLocks noGrp="1"/>
          </p:cNvSpPr>
          <p:nvPr>
            <p:ph type="sldNum" sz="quarter" idx="5"/>
          </p:nvPr>
        </p:nvSpPr>
        <p:spPr>
          <a:noFill/>
        </p:spPr>
        <p:txBody>
          <a:bodyPr/>
          <a:lstStyle/>
          <a:p>
            <a:pPr defTabSz="909638"/>
            <a:fld id="{07253DC4-F284-47D9-9340-9E8D828A2417}" type="slidenum">
              <a:rPr lang="en-US" altLang="zh-TW" smtClean="0">
                <a:ea typeface="新細明體" charset="-120"/>
              </a:rPr>
              <a:pPr defTabSz="909638"/>
              <a:t>7</a:t>
            </a:fld>
            <a:endParaRPr lang="en-US" altLang="zh-TW" smtClean="0">
              <a:ea typeface="新細明體"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投影片圖像版面配置區 1"/>
          <p:cNvSpPr>
            <a:spLocks noGrp="1" noRot="1" noChangeAspect="1"/>
          </p:cNvSpPr>
          <p:nvPr>
            <p:ph type="sldImg"/>
          </p:nvPr>
        </p:nvSpPr>
        <p:spPr>
          <a:ln/>
        </p:spPr>
      </p:sp>
      <p:sp>
        <p:nvSpPr>
          <p:cNvPr id="158722" name="備忘稿版面配置區 2"/>
          <p:cNvSpPr>
            <a:spLocks noGrp="1"/>
          </p:cNvSpPr>
          <p:nvPr>
            <p:ph type="body" idx="1"/>
          </p:nvPr>
        </p:nvSpPr>
        <p:spPr>
          <a:noFill/>
          <a:ln/>
        </p:spPr>
        <p:txBody>
          <a:bodyPr/>
          <a:lstStyle/>
          <a:p>
            <a:endParaRPr lang="zh-TW" altLang="en-US" smtClean="0">
              <a:ea typeface="新細明體" charset="-120"/>
            </a:endParaRPr>
          </a:p>
        </p:txBody>
      </p:sp>
      <p:sp>
        <p:nvSpPr>
          <p:cNvPr id="158723" name="投影片編號版面配置區 3"/>
          <p:cNvSpPr>
            <a:spLocks noGrp="1"/>
          </p:cNvSpPr>
          <p:nvPr>
            <p:ph type="sldNum" sz="quarter" idx="5"/>
          </p:nvPr>
        </p:nvSpPr>
        <p:spPr>
          <a:noFill/>
        </p:spPr>
        <p:txBody>
          <a:bodyPr/>
          <a:lstStyle/>
          <a:p>
            <a:pPr defTabSz="909638"/>
            <a:fld id="{9619CA41-F396-468A-8BB7-ADFE0800307C}" type="slidenum">
              <a:rPr lang="en-US" altLang="zh-TW" smtClean="0">
                <a:ea typeface="新細明體" charset="-120"/>
              </a:rPr>
              <a:pPr defTabSz="909638"/>
              <a:t>8</a:t>
            </a:fld>
            <a:endParaRPr lang="en-US" altLang="zh-TW" smtClean="0">
              <a:ea typeface="新細明體"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教師升等專門著作應符合</a:t>
            </a:r>
            <a:r>
              <a:rPr lang="zh-TW" altLang="en-US" dirty="0" smtClean="0">
                <a:latin typeface="新細明體"/>
                <a:ea typeface="新細明體"/>
              </a:rPr>
              <a:t>「公開」之規定</a:t>
            </a:r>
            <a:endParaRPr lang="en-US" altLang="zh-TW" dirty="0" smtClean="0">
              <a:latin typeface="新細明體"/>
              <a:ea typeface="新細明體"/>
            </a:endParaRPr>
          </a:p>
          <a:p>
            <a:r>
              <a:rPr lang="zh-TW" altLang="en-US" dirty="0" smtClean="0">
                <a:latin typeface="新細明體"/>
                <a:ea typeface="新細明體"/>
              </a:rPr>
              <a:t>依教育部</a:t>
            </a:r>
            <a:r>
              <a:rPr lang="en-US" altLang="zh-TW" dirty="0" smtClean="0">
                <a:latin typeface="新細明體"/>
                <a:ea typeface="新細明體"/>
              </a:rPr>
              <a:t>106.02.21 </a:t>
            </a:r>
            <a:r>
              <a:rPr lang="zh-TW" altLang="en-US" dirty="0" smtClean="0">
                <a:latin typeface="新細明體"/>
                <a:ea typeface="新細明體"/>
              </a:rPr>
              <a:t>臺教高</a:t>
            </a:r>
            <a:r>
              <a:rPr lang="en-US" altLang="zh-TW" dirty="0" smtClean="0">
                <a:latin typeface="新細明體"/>
                <a:ea typeface="新細明體"/>
              </a:rPr>
              <a:t>(</a:t>
            </a:r>
            <a:r>
              <a:rPr lang="zh-TW" altLang="en-US" dirty="0" smtClean="0">
                <a:latin typeface="新細明體"/>
                <a:ea typeface="新細明體"/>
              </a:rPr>
              <a:t>五</a:t>
            </a:r>
            <a:r>
              <a:rPr lang="en-US" altLang="zh-TW" dirty="0" smtClean="0">
                <a:latin typeface="新細明體"/>
                <a:ea typeface="新細明體"/>
              </a:rPr>
              <a:t>)</a:t>
            </a:r>
            <a:r>
              <a:rPr lang="zh-TW" altLang="en-US" dirty="0" smtClean="0">
                <a:latin typeface="新細明體"/>
                <a:ea typeface="新細明體"/>
              </a:rPr>
              <a:t>字第</a:t>
            </a:r>
            <a:r>
              <a:rPr lang="en-US" altLang="zh-TW" dirty="0" smtClean="0">
                <a:latin typeface="新細明體"/>
                <a:ea typeface="新細明體"/>
              </a:rPr>
              <a:t>1050150406</a:t>
            </a:r>
            <a:r>
              <a:rPr lang="zh-TW" altLang="en-US" dirty="0" smtClean="0">
                <a:latin typeface="新細明體"/>
                <a:ea typeface="新細明體"/>
              </a:rPr>
              <a:t>號函</a:t>
            </a:r>
            <a:endParaRPr lang="en-US" altLang="zh-TW" dirty="0" smtClean="0">
              <a:latin typeface="新細明體"/>
              <a:ea typeface="新細明體"/>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latin typeface="新細明體"/>
                <a:ea typeface="新細明體"/>
              </a:rPr>
              <a:t>無論專門著作之專書、期刊</a:t>
            </a:r>
            <a:r>
              <a:rPr lang="en-US" altLang="zh-TW" dirty="0" smtClean="0">
                <a:latin typeface="新細明體"/>
                <a:ea typeface="新細明體"/>
              </a:rPr>
              <a:t>(</a:t>
            </a:r>
            <a:r>
              <a:rPr lang="zh-TW" altLang="en-US" dirty="0" smtClean="0">
                <a:latin typeface="新細明體"/>
                <a:ea typeface="新細明體"/>
              </a:rPr>
              <a:t>含電子期刊</a:t>
            </a:r>
            <a:r>
              <a:rPr lang="en-US" altLang="zh-TW" dirty="0" smtClean="0">
                <a:latin typeface="新細明體"/>
                <a:ea typeface="新細明體"/>
              </a:rPr>
              <a:t>)</a:t>
            </a:r>
            <a:r>
              <a:rPr lang="zh-TW" altLang="en-US" dirty="0" smtClean="0">
                <a:latin typeface="新細明體"/>
                <a:ea typeface="新細明體"/>
              </a:rPr>
              <a:t>、研討會論文集，或作品、成就證明及技術報告，均應符合「公開」之規定</a:t>
            </a:r>
            <a:endParaRPr lang="en-US" altLang="zh-TW" dirty="0" smtClean="0">
              <a:latin typeface="新細明體"/>
              <a:ea typeface="新細明體"/>
            </a:endParaRPr>
          </a:p>
          <a:p>
            <a:r>
              <a:rPr lang="zh-TW" altLang="en-US" dirty="0" smtClean="0"/>
              <a:t>。</a:t>
            </a:r>
            <a:endParaRPr lang="en-US" altLang="zh-TW" dirty="0" smtClean="0"/>
          </a:p>
          <a:p>
            <a:r>
              <a:rPr lang="zh-TW" altLang="en-US" dirty="0" smtClean="0"/>
              <a:t>南榮科技大學前校長涉販售國外學歷及假期刊事件。</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dirty="0" smtClean="0">
              <a:latin typeface="新細明體"/>
              <a:ea typeface="新細明體"/>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latin typeface="新細明體"/>
                <a:ea typeface="新細明體"/>
              </a:rPr>
              <a:t>「公開」規定之意旨，確認以：所稱「</a:t>
            </a:r>
            <a:r>
              <a:rPr lang="zh-TW" altLang="en-US" smtClean="0">
                <a:latin typeface="新細明體"/>
                <a:ea typeface="新細明體"/>
              </a:rPr>
              <a:t>公開」係指於國家圖書館或學校圖書館可查得。如無法查得者，送審人應檢具出版發行單位送存國家圖書館或學校圖書館之各該館藏資訊，或得公開查找全文、或書目資訊之刊物網址，並提供審查意見，俾利學校檢核。</a:t>
            </a:r>
            <a:endParaRPr lang="en-US" altLang="zh-TW" dirty="0" smtClean="0">
              <a:latin typeface="新細明體"/>
              <a:ea typeface="新細明體"/>
            </a:endParaRPr>
          </a:p>
          <a:p>
            <a:endParaRPr lang="zh-TW" altLang="en-US" dirty="0"/>
          </a:p>
        </p:txBody>
      </p:sp>
      <p:sp>
        <p:nvSpPr>
          <p:cNvPr id="4" name="投影片編號版面配置區 3"/>
          <p:cNvSpPr>
            <a:spLocks noGrp="1"/>
          </p:cNvSpPr>
          <p:nvPr>
            <p:ph type="sldNum" sz="quarter" idx="10"/>
          </p:nvPr>
        </p:nvSpPr>
        <p:spPr/>
        <p:txBody>
          <a:bodyPr/>
          <a:lstStyle/>
          <a:p>
            <a:pPr>
              <a:defRPr/>
            </a:pPr>
            <a:fld id="{F53F4164-AF59-4981-8729-38BB3A8D6D77}" type="slidenum">
              <a:rPr lang="en-US" altLang="zh-TW" smtClean="0"/>
              <a:pPr>
                <a:defRPr/>
              </a:pPr>
              <a:t>13</a:t>
            </a:fld>
            <a:endParaRPr lang="en-US" altLang="zh-TW"/>
          </a:p>
        </p:txBody>
      </p:sp>
    </p:spTree>
    <p:extLst>
      <p:ext uri="{BB962C8B-B14F-4D97-AF65-F5344CB8AC3E}">
        <p14:creationId xmlns:p14="http://schemas.microsoft.com/office/powerpoint/2010/main" val="2218147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教師升等專門著作應符合</a:t>
            </a:r>
            <a:r>
              <a:rPr lang="zh-TW" altLang="en-US" dirty="0" smtClean="0">
                <a:latin typeface="新細明體"/>
                <a:ea typeface="新細明體"/>
              </a:rPr>
              <a:t>「公開」之規定</a:t>
            </a:r>
            <a:endParaRPr lang="en-US" altLang="zh-TW" dirty="0" smtClean="0">
              <a:latin typeface="新細明體"/>
              <a:ea typeface="新細明體"/>
            </a:endParaRPr>
          </a:p>
          <a:p>
            <a:r>
              <a:rPr lang="zh-TW" altLang="en-US" dirty="0" smtClean="0">
                <a:latin typeface="新細明體"/>
                <a:ea typeface="新細明體"/>
              </a:rPr>
              <a:t>依教育部</a:t>
            </a:r>
            <a:r>
              <a:rPr lang="en-US" altLang="zh-TW" dirty="0" smtClean="0">
                <a:latin typeface="新細明體"/>
                <a:ea typeface="新細明體"/>
              </a:rPr>
              <a:t>1086.02.21 </a:t>
            </a:r>
            <a:r>
              <a:rPr lang="zh-TW" altLang="en-US" dirty="0" smtClean="0">
                <a:latin typeface="新細明體"/>
                <a:ea typeface="新細明體"/>
              </a:rPr>
              <a:t>臺教高</a:t>
            </a:r>
            <a:r>
              <a:rPr lang="en-US" altLang="zh-TW" dirty="0" smtClean="0">
                <a:latin typeface="新細明體"/>
                <a:ea typeface="新細明體"/>
              </a:rPr>
              <a:t>(</a:t>
            </a:r>
            <a:r>
              <a:rPr lang="zh-TW" altLang="en-US" dirty="0" smtClean="0">
                <a:latin typeface="新細明體"/>
                <a:ea typeface="新細明體"/>
              </a:rPr>
              <a:t>五</a:t>
            </a:r>
            <a:r>
              <a:rPr lang="en-US" altLang="zh-TW" dirty="0" smtClean="0">
                <a:latin typeface="新細明體"/>
                <a:ea typeface="新細明體"/>
              </a:rPr>
              <a:t>)</a:t>
            </a:r>
            <a:r>
              <a:rPr lang="zh-TW" altLang="en-US" dirty="0" smtClean="0">
                <a:latin typeface="新細明體"/>
                <a:ea typeface="新細明體"/>
              </a:rPr>
              <a:t>字第</a:t>
            </a:r>
            <a:r>
              <a:rPr lang="en-US" altLang="zh-TW" dirty="0" smtClean="0">
                <a:latin typeface="新細明體"/>
                <a:ea typeface="新細明體"/>
              </a:rPr>
              <a:t>1050150406</a:t>
            </a:r>
            <a:r>
              <a:rPr lang="zh-TW" altLang="en-US" dirty="0" smtClean="0">
                <a:latin typeface="新細明體"/>
                <a:ea typeface="新細明體"/>
              </a:rPr>
              <a:t>號函、</a:t>
            </a:r>
            <a:r>
              <a:rPr lang="en-US" altLang="zh-TW" dirty="0" smtClean="0">
                <a:latin typeface="新細明體"/>
                <a:ea typeface="新細明體"/>
              </a:rPr>
              <a:t>108.05.03</a:t>
            </a:r>
            <a:r>
              <a:rPr lang="zh-TW" altLang="en-US" dirty="0" smtClean="0">
                <a:latin typeface="新細明體"/>
                <a:ea typeface="新細明體"/>
              </a:rPr>
              <a:t>臺教高</a:t>
            </a:r>
            <a:r>
              <a:rPr lang="en-US" altLang="zh-TW" dirty="0" smtClean="0">
                <a:latin typeface="新細明體"/>
                <a:ea typeface="新細明體"/>
              </a:rPr>
              <a:t>(</a:t>
            </a:r>
            <a:r>
              <a:rPr lang="zh-TW" altLang="en-US" dirty="0" smtClean="0">
                <a:latin typeface="新細明體"/>
                <a:ea typeface="新細明體"/>
              </a:rPr>
              <a:t>五</a:t>
            </a:r>
            <a:r>
              <a:rPr lang="en-US" altLang="zh-TW" dirty="0" smtClean="0">
                <a:latin typeface="新細明體"/>
                <a:ea typeface="新細明體"/>
              </a:rPr>
              <a:t>)</a:t>
            </a:r>
            <a:r>
              <a:rPr lang="zh-TW" altLang="en-US" dirty="0" smtClean="0">
                <a:latin typeface="新細明體"/>
                <a:ea typeface="新細明體"/>
              </a:rPr>
              <a:t>字第</a:t>
            </a:r>
            <a:r>
              <a:rPr lang="en-US" altLang="zh-TW" dirty="0" smtClean="0">
                <a:latin typeface="新細明體"/>
                <a:ea typeface="新細明體"/>
              </a:rPr>
              <a:t>1080047703</a:t>
            </a:r>
            <a:r>
              <a:rPr lang="zh-TW" altLang="en-US" dirty="0" smtClean="0">
                <a:latin typeface="新細明體"/>
                <a:ea typeface="新細明體"/>
              </a:rPr>
              <a:t>號函</a:t>
            </a:r>
            <a:endParaRPr lang="en-US" altLang="zh-TW" dirty="0" smtClean="0">
              <a:latin typeface="新細明體"/>
              <a:ea typeface="新細明體"/>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latin typeface="新細明體"/>
                <a:ea typeface="新細明體"/>
              </a:rPr>
              <a:t>無論專門著作之專書、期刊</a:t>
            </a:r>
            <a:r>
              <a:rPr lang="en-US" altLang="zh-TW" dirty="0" smtClean="0">
                <a:latin typeface="新細明體"/>
                <a:ea typeface="新細明體"/>
              </a:rPr>
              <a:t>(</a:t>
            </a:r>
            <a:r>
              <a:rPr lang="zh-TW" altLang="en-US" dirty="0" smtClean="0">
                <a:latin typeface="新細明體"/>
                <a:ea typeface="新細明體"/>
              </a:rPr>
              <a:t>含電子期刊</a:t>
            </a:r>
            <a:r>
              <a:rPr lang="en-US" altLang="zh-TW" dirty="0" smtClean="0">
                <a:latin typeface="新細明體"/>
                <a:ea typeface="新細明體"/>
              </a:rPr>
              <a:t>)</a:t>
            </a:r>
            <a:r>
              <a:rPr lang="zh-TW" altLang="en-US" dirty="0" smtClean="0">
                <a:latin typeface="新細明體"/>
                <a:ea typeface="新細明體"/>
              </a:rPr>
              <a:t>、研討會論文集，或作品、成就證明及技術報告，均應符合「公開」之規定</a:t>
            </a:r>
            <a:endParaRPr lang="en-US" altLang="zh-TW" dirty="0" smtClean="0">
              <a:latin typeface="新細明體"/>
              <a:ea typeface="新細明體"/>
            </a:endParaRPr>
          </a:p>
          <a:p>
            <a:r>
              <a:rPr lang="zh-TW" altLang="en-US" dirty="0" smtClean="0"/>
              <a:t>。</a:t>
            </a:r>
            <a:endParaRPr lang="en-US" altLang="zh-TW" dirty="0" smtClean="0"/>
          </a:p>
          <a:p>
            <a:r>
              <a:rPr lang="zh-TW" altLang="en-US" dirty="0" smtClean="0"/>
              <a:t>南榮科技大學前校長涉販售國外學歷及假期刊事件。</a:t>
            </a:r>
            <a:endParaRPr lang="en-US" altLang="zh-TW"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dirty="0" smtClean="0">
              <a:latin typeface="新細明體"/>
              <a:ea typeface="新細明體"/>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latin typeface="新細明體"/>
                <a:ea typeface="新細明體"/>
              </a:rPr>
              <a:t>「公開」規定之意旨，確認以：所稱「公開」係指於國家圖書館或學校圖書館可查得。如無法查得者，送審人應檢具出版發行單位送存國家圖書館或學校圖書館之各該館藏資訊，或得公開查找全文、或書目資訊之刊物網址，並提供審查意見，俾利學校檢核。</a:t>
            </a:r>
            <a:endParaRPr lang="en-US" altLang="zh-TW" dirty="0" smtClean="0">
              <a:latin typeface="新細明體"/>
              <a:ea typeface="新細明體"/>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dirty="0" smtClean="0">
              <a:latin typeface="新細明體"/>
              <a:ea typeface="新細明體"/>
            </a:endParaRPr>
          </a:p>
          <a:p>
            <a:endParaRPr lang="zh-TW" altLang="en-US" dirty="0"/>
          </a:p>
        </p:txBody>
      </p:sp>
      <p:sp>
        <p:nvSpPr>
          <p:cNvPr id="4" name="投影片編號版面配置區 3"/>
          <p:cNvSpPr>
            <a:spLocks noGrp="1"/>
          </p:cNvSpPr>
          <p:nvPr>
            <p:ph type="sldNum" sz="quarter" idx="10"/>
          </p:nvPr>
        </p:nvSpPr>
        <p:spPr/>
        <p:txBody>
          <a:bodyPr/>
          <a:lstStyle/>
          <a:p>
            <a:pPr>
              <a:defRPr/>
            </a:pPr>
            <a:fld id="{F53F4164-AF59-4981-8729-38BB3A8D6D77}" type="slidenum">
              <a:rPr lang="en-US" altLang="zh-TW" smtClean="0"/>
              <a:pPr>
                <a:defRPr/>
              </a:pPr>
              <a:t>14</a:t>
            </a:fld>
            <a:endParaRPr lang="en-US" altLang="zh-TW"/>
          </a:p>
        </p:txBody>
      </p:sp>
    </p:spTree>
    <p:extLst>
      <p:ext uri="{BB962C8B-B14F-4D97-AF65-F5344CB8AC3E}">
        <p14:creationId xmlns:p14="http://schemas.microsoft.com/office/powerpoint/2010/main" val="2218147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橢圓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kumimoji="0" lang="en-US"/>
          </a:p>
        </p:txBody>
      </p:sp>
      <p:sp>
        <p:nvSpPr>
          <p:cNvPr id="5" name="橢圓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kumimoji="0" lang="en-US"/>
          </a:p>
        </p:txBody>
      </p:sp>
      <p:pic>
        <p:nvPicPr>
          <p:cNvPr id="6" name="Picture 45" descr="校長底圖5"/>
          <p:cNvPicPr>
            <a:picLocks noChangeAspect="1" noChangeArrowheads="1"/>
          </p:cNvPicPr>
          <p:nvPr userDrawn="1"/>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 name="Rectangle 44"/>
          <p:cNvSpPr>
            <a:spLocks noChangeArrowheads="1"/>
          </p:cNvSpPr>
          <p:nvPr userDrawn="1"/>
        </p:nvSpPr>
        <p:spPr bwMode="auto">
          <a:xfrm>
            <a:off x="6851650" y="6553200"/>
            <a:ext cx="2292350" cy="476250"/>
          </a:xfrm>
          <a:prstGeom prst="rect">
            <a:avLst/>
          </a:prstGeom>
          <a:noFill/>
          <a:ln w="9525">
            <a:noFill/>
            <a:miter lim="800000"/>
            <a:headEnd/>
            <a:tailEnd/>
          </a:ln>
          <a:effectLst/>
        </p:spPr>
        <p:txBody>
          <a:bodyPr/>
          <a:lstStyle/>
          <a:p>
            <a:pPr algn="r">
              <a:defRPr/>
            </a:pPr>
            <a:fld id="{7F95E8F4-DF36-4B33-9460-9B6F526320C6}" type="slidenum">
              <a:rPr kumimoji="0" lang="en-US" altLang="zh-TW" sz="1600" i="1">
                <a:solidFill>
                  <a:srgbClr val="FFFFFF"/>
                </a:solidFill>
                <a:effectLst>
                  <a:outerShdw blurRad="38100" dist="38100" dir="2700000" algn="tl">
                    <a:srgbClr val="000000"/>
                  </a:outerShdw>
                </a:effectLst>
                <a:latin typeface="Times New Roman" pitchFamily="18" charset="0"/>
                <a:ea typeface="標楷體" pitchFamily="65" charset="-120"/>
              </a:rPr>
              <a:pPr algn="r">
                <a:defRPr/>
              </a:pPr>
              <a:t>‹#›</a:t>
            </a:fld>
            <a:endParaRPr kumimoji="0" lang="en-US" altLang="zh-TW" sz="1600" i="1">
              <a:solidFill>
                <a:srgbClr val="FFFFFF"/>
              </a:solidFill>
              <a:effectLst>
                <a:outerShdw blurRad="38100" dist="38100" dir="2700000" algn="tl">
                  <a:srgbClr val="000000"/>
                </a:outerShdw>
              </a:effectLst>
              <a:latin typeface="Times New Roman" pitchFamily="18" charset="0"/>
              <a:ea typeface="標楷體" pitchFamily="65" charset="-120"/>
            </a:endParaRPr>
          </a:p>
        </p:txBody>
      </p:sp>
      <p:graphicFrame>
        <p:nvGraphicFramePr>
          <p:cNvPr id="8" name="Object 1"/>
          <p:cNvGraphicFramePr>
            <a:graphicFrameLocks noChangeAspect="1"/>
          </p:cNvGraphicFramePr>
          <p:nvPr/>
        </p:nvGraphicFramePr>
        <p:xfrm>
          <a:off x="8459788" y="576263"/>
          <a:ext cx="684212" cy="2087562"/>
        </p:xfrm>
        <a:graphic>
          <a:graphicData uri="http://schemas.openxmlformats.org/presentationml/2006/ole">
            <mc:AlternateContent xmlns:mc="http://schemas.openxmlformats.org/markup-compatibility/2006">
              <mc:Choice xmlns:v="urn:schemas-microsoft-com:vml" Requires="v">
                <p:oleObj spid="_x0000_s184392" name="Image" r:id="rId4" imgW="355305" imgH="3517460" progId="">
                  <p:embed/>
                </p:oleObj>
              </mc:Choice>
              <mc:Fallback>
                <p:oleObj name="Image" r:id="rId4" imgW="355305" imgH="3517460"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576263"/>
                        <a:ext cx="684212"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標題 13"/>
          <p:cNvSpPr>
            <a:spLocks noGrp="1"/>
          </p:cNvSpPr>
          <p:nvPr>
            <p:ph type="ctrTitle"/>
          </p:nvPr>
        </p:nvSpPr>
        <p:spPr>
          <a:xfrm>
            <a:off x="1432560" y="359898"/>
            <a:ext cx="7406640" cy="1472184"/>
          </a:xfrm>
        </p:spPr>
        <p:txBody>
          <a:bodyPr anchor="b"/>
          <a:lstStyle>
            <a:lvl1pPr algn="l">
              <a:defRPr/>
            </a:lvl1pPr>
            <a:extLst/>
          </a:lstStyle>
          <a:p>
            <a:r>
              <a:rPr lang="zh-TW" altLang="en-US" smtClean="0"/>
              <a:t>按一下以編輯母片標題樣式</a:t>
            </a:r>
            <a:endParaRPr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zh-TW" altLang="en-US" smtClean="0"/>
              <a:t>按一下以編輯母片副標題樣式</a:t>
            </a:r>
            <a:endParaRPr lang="en-US"/>
          </a:p>
        </p:txBody>
      </p:sp>
      <p:sp>
        <p:nvSpPr>
          <p:cNvPr id="9" name="日期版面配置區 6"/>
          <p:cNvSpPr>
            <a:spLocks noGrp="1"/>
          </p:cNvSpPr>
          <p:nvPr>
            <p:ph type="dt" sz="half" idx="10"/>
          </p:nvPr>
        </p:nvSpPr>
        <p:spPr/>
        <p:txBody>
          <a:bodyPr/>
          <a:lstStyle>
            <a:lvl1pPr>
              <a:defRPr/>
            </a:lvl1pPr>
            <a:extLst/>
          </a:lstStyle>
          <a:p>
            <a:pPr>
              <a:defRPr/>
            </a:pPr>
            <a:fld id="{CB02DD67-3467-42BD-A531-DD508057E3FB}" type="datetime1">
              <a:rPr lang="en-US" altLang="zh-TW" smtClean="0"/>
              <a:t>12/13/2019</a:t>
            </a:fld>
            <a:endParaRPr lang="en-US"/>
          </a:p>
        </p:txBody>
      </p:sp>
      <p:sp>
        <p:nvSpPr>
          <p:cNvPr id="10" name="頁尾版面配置區 19"/>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11" name="投影片編號版面配置區 9"/>
          <p:cNvSpPr>
            <a:spLocks noGrp="1"/>
          </p:cNvSpPr>
          <p:nvPr>
            <p:ph type="sldNum" sz="quarter" idx="12"/>
          </p:nvPr>
        </p:nvSpPr>
        <p:spPr/>
        <p:txBody>
          <a:bodyPr/>
          <a:lstStyle>
            <a:lvl1pPr>
              <a:defRPr/>
            </a:lvl1pPr>
            <a:extLst/>
          </a:lstStyle>
          <a:p>
            <a:pPr>
              <a:defRPr/>
            </a:pPr>
            <a:fld id="{FB54B0CE-1307-4F41-A21B-7989CD969F8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extLst/>
          </a:lstStyle>
          <a:p>
            <a:pPr>
              <a:defRPr/>
            </a:pPr>
            <a:fld id="{85FF2E42-3205-4790-98F3-68BE8791C994}" type="datetime1">
              <a:rPr lang="en-US" altLang="zh-TW" smtClean="0"/>
              <a:t>12/13/2019</a:t>
            </a:fld>
            <a:endParaRPr lang="en-US"/>
          </a:p>
        </p:txBody>
      </p:sp>
      <p:sp>
        <p:nvSpPr>
          <p:cNvPr id="5" name="頁尾版面配置區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投影片編號版面配置區 5"/>
          <p:cNvSpPr>
            <a:spLocks noGrp="1"/>
          </p:cNvSpPr>
          <p:nvPr>
            <p:ph type="sldNum" sz="quarter" idx="12"/>
          </p:nvPr>
        </p:nvSpPr>
        <p:spPr/>
        <p:txBody>
          <a:bodyPr/>
          <a:lstStyle>
            <a:lvl1pPr>
              <a:defRPr/>
            </a:lvl1pPr>
            <a:extLst/>
          </a:lstStyle>
          <a:p>
            <a:pPr>
              <a:defRPr/>
            </a:pPr>
            <a:fld id="{77F599B3-E93E-425E-9FCE-A238B250F21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1143000" y="274640"/>
            <a:ext cx="55626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extLst/>
          </a:lstStyle>
          <a:p>
            <a:pPr>
              <a:defRPr/>
            </a:pPr>
            <a:fld id="{B83197BB-0859-4300-B74D-D88CB98056B8}" type="datetime1">
              <a:rPr lang="en-US" altLang="zh-TW" smtClean="0"/>
              <a:t>12/13/2019</a:t>
            </a:fld>
            <a:endParaRPr lang="en-US"/>
          </a:p>
        </p:txBody>
      </p:sp>
      <p:sp>
        <p:nvSpPr>
          <p:cNvPr id="5" name="頁尾版面配置區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投影片編號版面配置區 5"/>
          <p:cNvSpPr>
            <a:spLocks noGrp="1"/>
          </p:cNvSpPr>
          <p:nvPr>
            <p:ph type="sldNum" sz="quarter" idx="12"/>
          </p:nvPr>
        </p:nvSpPr>
        <p:spPr/>
        <p:txBody>
          <a:bodyPr/>
          <a:lstStyle>
            <a:lvl1pPr>
              <a:defRPr/>
            </a:lvl1pPr>
            <a:extLst/>
          </a:lstStyle>
          <a:p>
            <a:pPr>
              <a:defRPr/>
            </a:pPr>
            <a:fld id="{1E910089-7F6D-4BE7-A016-EB78B1AC4E2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extLst/>
          </a:lstStyle>
          <a:p>
            <a:pPr>
              <a:defRPr/>
            </a:pPr>
            <a:fld id="{C8ADE2FF-E754-4330-BCBD-06ADF368FE90}" type="datetime1">
              <a:rPr lang="en-US" altLang="zh-TW" smtClean="0"/>
              <a:t>12/13/2019</a:t>
            </a:fld>
            <a:endParaRPr lang="en-US"/>
          </a:p>
        </p:txBody>
      </p:sp>
      <p:sp>
        <p:nvSpPr>
          <p:cNvPr id="5" name="頁尾版面配置區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投影片編號版面配置區 5"/>
          <p:cNvSpPr>
            <a:spLocks noGrp="1"/>
          </p:cNvSpPr>
          <p:nvPr>
            <p:ph type="sldNum" sz="quarter" idx="12"/>
          </p:nvPr>
        </p:nvSpPr>
        <p:spPr/>
        <p:txBody>
          <a:bodyPr/>
          <a:lstStyle>
            <a:lvl1pPr>
              <a:defRPr/>
            </a:lvl1pPr>
            <a:extLst/>
          </a:lstStyle>
          <a:p>
            <a:pPr>
              <a:defRPr/>
            </a:pPr>
            <a:fld id="{CF81122F-607A-494D-98D0-296CAB82EAB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4" name="矩形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矩形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橢圓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kumimoji="0" lang="en-US"/>
          </a:p>
        </p:txBody>
      </p:sp>
      <p:sp>
        <p:nvSpPr>
          <p:cNvPr id="7" name="橢圓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kumimoji="0" lang="en-US"/>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zh-TW" altLang="en-US" smtClean="0"/>
              <a:t>按一下以編輯母片文字樣式</a:t>
            </a:r>
          </a:p>
        </p:txBody>
      </p:sp>
      <p:sp>
        <p:nvSpPr>
          <p:cNvPr id="8" name="日期版面配置區 3"/>
          <p:cNvSpPr>
            <a:spLocks noGrp="1"/>
          </p:cNvSpPr>
          <p:nvPr>
            <p:ph type="dt" sz="half" idx="10"/>
          </p:nvPr>
        </p:nvSpPr>
        <p:spPr/>
        <p:txBody>
          <a:bodyPr/>
          <a:lstStyle>
            <a:lvl1pPr>
              <a:defRPr/>
            </a:lvl1pPr>
            <a:extLst/>
          </a:lstStyle>
          <a:p>
            <a:pPr>
              <a:defRPr/>
            </a:pPr>
            <a:fld id="{BFB80AF4-E0DA-49B2-ABDE-796FD5AA7B73}" type="datetime1">
              <a:rPr lang="en-US" altLang="zh-TW" smtClean="0"/>
              <a:t>12/13/2019</a:t>
            </a:fld>
            <a:endParaRPr lang="en-US"/>
          </a:p>
        </p:txBody>
      </p:sp>
      <p:sp>
        <p:nvSpPr>
          <p:cNvPr id="9" name="頁尾版面配置區 4"/>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10" name="投影片編號版面配置區 5"/>
          <p:cNvSpPr>
            <a:spLocks noGrp="1"/>
          </p:cNvSpPr>
          <p:nvPr>
            <p:ph type="sldNum" sz="quarter" idx="12"/>
          </p:nvPr>
        </p:nvSpPr>
        <p:spPr/>
        <p:txBody>
          <a:bodyPr/>
          <a:lstStyle>
            <a:lvl1pPr>
              <a:defRPr/>
            </a:lvl1pPr>
            <a:extLst/>
          </a:lstStyle>
          <a:p>
            <a:pPr>
              <a:defRPr/>
            </a:pPr>
            <a:fld id="{785A5B9C-80BE-4211-AD4C-3ADDF7ED6CD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lvl1pPr>
              <a:defRPr/>
            </a:lvl1pPr>
            <a:extLst/>
          </a:lstStyle>
          <a:p>
            <a:pPr>
              <a:defRPr/>
            </a:pPr>
            <a:fld id="{2A18E202-B502-44C7-BAC2-9762C65CAA8E}" type="datetime1">
              <a:rPr lang="en-US" altLang="zh-TW" smtClean="0"/>
              <a:t>12/13/2019</a:t>
            </a:fld>
            <a:endParaRPr lang="en-US"/>
          </a:p>
        </p:txBody>
      </p:sp>
      <p:sp>
        <p:nvSpPr>
          <p:cNvPr id="6" name="頁尾版面配置區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7" name="投影片編號版面配置區 6"/>
          <p:cNvSpPr>
            <a:spLocks noGrp="1"/>
          </p:cNvSpPr>
          <p:nvPr>
            <p:ph type="sldNum" sz="quarter" idx="12"/>
          </p:nvPr>
        </p:nvSpPr>
        <p:spPr/>
        <p:txBody>
          <a:bodyPr/>
          <a:lstStyle>
            <a:lvl1pPr>
              <a:defRPr/>
            </a:lvl1pPr>
            <a:extLst/>
          </a:lstStyle>
          <a:p>
            <a:pPr>
              <a:defRPr/>
            </a:pPr>
            <a:fld id="{C6FC50FA-C5B2-4651-8343-233AA97AA5C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lstStyle>
            <a:lvl1pPr algn="ctr">
              <a:defRPr sz="4500" b="1" cap="none" baseline="0"/>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6"/>
          <p:cNvSpPr>
            <a:spLocks noGrp="1"/>
          </p:cNvSpPr>
          <p:nvPr>
            <p:ph type="dt" sz="half" idx="10"/>
          </p:nvPr>
        </p:nvSpPr>
        <p:spPr/>
        <p:txBody>
          <a:bodyPr/>
          <a:lstStyle>
            <a:lvl1pPr>
              <a:defRPr/>
            </a:lvl1pPr>
            <a:extLst/>
          </a:lstStyle>
          <a:p>
            <a:pPr>
              <a:defRPr/>
            </a:pPr>
            <a:fld id="{8B3E0DEE-3A2A-4DF8-9414-00D7E11EE561}" type="datetime1">
              <a:rPr lang="en-US" altLang="zh-TW" smtClean="0"/>
              <a:t>12/13/2019</a:t>
            </a:fld>
            <a:endParaRPr lang="en-US"/>
          </a:p>
        </p:txBody>
      </p:sp>
      <p:sp>
        <p:nvSpPr>
          <p:cNvPr id="8" name="頁尾版面配置區 7"/>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9" name="投影片編號版面配置區 8"/>
          <p:cNvSpPr>
            <a:spLocks noGrp="1"/>
          </p:cNvSpPr>
          <p:nvPr>
            <p:ph type="sldNum" sz="quarter" idx="12"/>
          </p:nvPr>
        </p:nvSpPr>
        <p:spPr/>
        <p:txBody>
          <a:bodyPr/>
          <a:lstStyle>
            <a:lvl1pPr>
              <a:defRPr/>
            </a:lvl1pPr>
            <a:extLst/>
          </a:lstStyle>
          <a:p>
            <a:pPr>
              <a:defRPr/>
            </a:pPr>
            <a:fld id="{063E2A64-7EE5-4F25-A651-CBE8BA72DA8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p>
            <a:r>
              <a:rPr lang="zh-TW" altLang="en-US" smtClean="0"/>
              <a:t>按一下以編輯母片標題樣式</a:t>
            </a:r>
            <a:endParaRPr lang="en-US"/>
          </a:p>
        </p:txBody>
      </p:sp>
      <p:sp>
        <p:nvSpPr>
          <p:cNvPr id="3" name="日期版面配置區 2"/>
          <p:cNvSpPr>
            <a:spLocks noGrp="1"/>
          </p:cNvSpPr>
          <p:nvPr>
            <p:ph type="dt" sz="half" idx="10"/>
          </p:nvPr>
        </p:nvSpPr>
        <p:spPr/>
        <p:txBody>
          <a:bodyPr/>
          <a:lstStyle>
            <a:lvl1pPr>
              <a:defRPr/>
            </a:lvl1pPr>
            <a:extLst/>
          </a:lstStyle>
          <a:p>
            <a:pPr>
              <a:defRPr/>
            </a:pPr>
            <a:fld id="{B43258BF-605E-44DE-9255-55CCF3C0F08D}" type="datetime1">
              <a:rPr lang="en-US" altLang="zh-TW" smtClean="0"/>
              <a:t>12/13/2019</a:t>
            </a:fld>
            <a:endParaRPr lang="en-US"/>
          </a:p>
        </p:txBody>
      </p:sp>
      <p:sp>
        <p:nvSpPr>
          <p:cNvPr id="4" name="頁尾版面配置區 3"/>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5" name="投影片編號版面配置區 4"/>
          <p:cNvSpPr>
            <a:spLocks noGrp="1"/>
          </p:cNvSpPr>
          <p:nvPr>
            <p:ph type="sldNum" sz="quarter" idx="12"/>
          </p:nvPr>
        </p:nvSpPr>
        <p:spPr/>
        <p:txBody>
          <a:bodyPr/>
          <a:lstStyle>
            <a:lvl1pPr>
              <a:defRPr/>
            </a:lvl1pPr>
            <a:extLst/>
          </a:lstStyle>
          <a:p>
            <a:pPr>
              <a:defRPr/>
            </a:pPr>
            <a:fld id="{AB2C6BA9-8658-4742-9CB6-91280E35D60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矩形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3" name="矩形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4" name="日期版面配置區 1"/>
          <p:cNvSpPr>
            <a:spLocks noGrp="1"/>
          </p:cNvSpPr>
          <p:nvPr>
            <p:ph type="dt" sz="half" idx="10"/>
          </p:nvPr>
        </p:nvSpPr>
        <p:spPr/>
        <p:txBody>
          <a:bodyPr/>
          <a:lstStyle>
            <a:lvl1pPr>
              <a:defRPr/>
            </a:lvl1pPr>
            <a:extLst/>
          </a:lstStyle>
          <a:p>
            <a:pPr>
              <a:defRPr/>
            </a:pPr>
            <a:fld id="{AB6FB178-AB41-47A4-BA4C-02E41700F270}" type="datetime1">
              <a:rPr lang="en-US" altLang="zh-TW" smtClean="0"/>
              <a:t>12/13/2019</a:t>
            </a:fld>
            <a:endParaRPr lang="en-US"/>
          </a:p>
        </p:txBody>
      </p:sp>
      <p:sp>
        <p:nvSpPr>
          <p:cNvPr id="5" name="頁尾版面配置區 2"/>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6" name="投影片編號版面配置區 3"/>
          <p:cNvSpPr>
            <a:spLocks noGrp="1"/>
          </p:cNvSpPr>
          <p:nvPr>
            <p:ph type="sldNum" sz="quarter" idx="12"/>
          </p:nvPr>
        </p:nvSpPr>
        <p:spPr/>
        <p:txBody>
          <a:bodyPr/>
          <a:lstStyle>
            <a:lvl1pPr>
              <a:defRPr/>
            </a:lvl1pPr>
            <a:extLst/>
          </a:lstStyle>
          <a:p>
            <a:pPr>
              <a:defRPr/>
            </a:pPr>
            <a:fld id="{382B7273-075E-4E23-AEA4-559351A77D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zh-TW" altLang="en-US" smtClean="0"/>
              <a:t>按一下以編輯母片標題樣式</a:t>
            </a:r>
            <a:endParaRPr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lvl1pPr>
              <a:defRPr/>
            </a:lvl1pPr>
            <a:extLst/>
          </a:lstStyle>
          <a:p>
            <a:pPr>
              <a:defRPr/>
            </a:pPr>
            <a:fld id="{50FD9E05-7085-4C65-9A8B-EF565748C7BF}" type="datetime1">
              <a:rPr lang="en-US" altLang="zh-TW" smtClean="0"/>
              <a:t>12/13/2019</a:t>
            </a:fld>
            <a:endParaRPr lang="en-US"/>
          </a:p>
        </p:txBody>
      </p:sp>
      <p:sp>
        <p:nvSpPr>
          <p:cNvPr id="6" name="頁尾版面配置區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7" name="投影片編號版面配置區 6"/>
          <p:cNvSpPr>
            <a:spLocks noGrp="1"/>
          </p:cNvSpPr>
          <p:nvPr>
            <p:ph type="sldNum" sz="quarter" idx="12"/>
          </p:nvPr>
        </p:nvSpPr>
        <p:spPr/>
        <p:txBody>
          <a:bodyPr/>
          <a:lstStyle>
            <a:lvl1pPr>
              <a:defRPr/>
            </a:lvl1pPr>
            <a:extLst/>
          </a:lstStyle>
          <a:p>
            <a:pPr>
              <a:defRPr/>
            </a:pPr>
            <a:fld id="{7A07EF5A-0025-4761-8C97-CE0C38BA322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矩形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a:lnSpc>
                <a:spcPts val="3000"/>
              </a:lnSpc>
              <a:spcBef>
                <a:spcPts val="600"/>
              </a:spcBef>
              <a:buClr>
                <a:schemeClr val="accent1"/>
              </a:buClr>
              <a:buSzPct val="80000"/>
              <a:buFont typeface="Wingdings 2"/>
              <a:buNone/>
              <a:defRPr/>
            </a:pPr>
            <a:endParaRPr kumimoji="0" lang="en-US" sz="3200">
              <a:latin typeface="+mn-lt"/>
              <a:ea typeface="+mn-ea"/>
            </a:endParaRPr>
          </a:p>
        </p:txBody>
      </p:sp>
      <p:sp>
        <p:nvSpPr>
          <p:cNvPr id="6" name="流程圖: 程序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7" name="流程圖: 程序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zh-TW" altLang="en-US" smtClean="0"/>
              <a:t>按一下以編輯母片標題樣式</a:t>
            </a:r>
            <a:endParaRPr lang="en-US"/>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zh-TW" altLang="en-US" smtClean="0"/>
              <a:t>按一下以編輯母片文字樣式</a:t>
            </a:r>
          </a:p>
        </p:txBody>
      </p:sp>
      <p:sp>
        <p:nvSpPr>
          <p:cNvPr id="8" name="日期版面配置區 4"/>
          <p:cNvSpPr>
            <a:spLocks noGrp="1"/>
          </p:cNvSpPr>
          <p:nvPr>
            <p:ph type="dt" sz="half" idx="10"/>
          </p:nvPr>
        </p:nvSpPr>
        <p:spPr/>
        <p:txBody>
          <a:bodyPr/>
          <a:lstStyle>
            <a:lvl1pPr>
              <a:defRPr/>
            </a:lvl1pPr>
            <a:extLst/>
          </a:lstStyle>
          <a:p>
            <a:pPr>
              <a:defRPr/>
            </a:pPr>
            <a:fld id="{F9AE73DB-74C8-460A-BFD1-5C1BC66550CD}" type="datetime1">
              <a:rPr lang="en-US" altLang="zh-TW" smtClean="0"/>
              <a:t>12/13/2019</a:t>
            </a:fld>
            <a:endParaRPr lang="en-US"/>
          </a:p>
        </p:txBody>
      </p:sp>
      <p:sp>
        <p:nvSpPr>
          <p:cNvPr id="9" name="頁尾版面配置區 5"/>
          <p:cNvSpPr>
            <a:spLocks noGrp="1"/>
          </p:cNvSpPr>
          <p:nvPr>
            <p:ph type="ftr" sz="quarter" idx="11"/>
          </p:nvPr>
        </p:nvSpPr>
        <p:spPr/>
        <p:txBody>
          <a:bodyPr/>
          <a:lstStyle>
            <a:lvl1pPr>
              <a:defRPr>
                <a:solidFill>
                  <a:schemeClr val="bg2">
                    <a:shade val="50000"/>
                    <a:satMod val="200000"/>
                  </a:schemeClr>
                </a:solidFill>
              </a:defRPr>
            </a:lvl1pPr>
            <a:extLst/>
          </a:lstStyle>
          <a:p>
            <a:pPr>
              <a:defRPr/>
            </a:pPr>
            <a:endParaRPr lang="en-US"/>
          </a:p>
        </p:txBody>
      </p:sp>
      <p:sp>
        <p:nvSpPr>
          <p:cNvPr id="10" name="投影片編號版面配置區 6"/>
          <p:cNvSpPr>
            <a:spLocks noGrp="1"/>
          </p:cNvSpPr>
          <p:nvPr>
            <p:ph type="sldNum" sz="quarter" idx="12"/>
          </p:nvPr>
        </p:nvSpPr>
        <p:spPr/>
        <p:txBody>
          <a:bodyPr/>
          <a:lstStyle>
            <a:lvl1pPr>
              <a:defRPr/>
            </a:lvl1pPr>
            <a:extLst/>
          </a:lstStyle>
          <a:p>
            <a:pPr>
              <a:defRPr/>
            </a:pPr>
            <a:fld id="{7FC94A42-12EA-487C-A44F-A96BF2A8C5C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圓形圖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8" name="橢圓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2" name="矩形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標題版面配置區 4"/>
          <p:cNvSpPr>
            <a:spLocks noGrp="1"/>
          </p:cNvSpPr>
          <p:nvPr>
            <p:ph type="title"/>
          </p:nvPr>
        </p:nvSpPr>
        <p:spPr>
          <a:xfrm>
            <a:off x="1435100" y="274638"/>
            <a:ext cx="7499350" cy="1143000"/>
          </a:xfrm>
          <a:prstGeom prst="rect">
            <a:avLst/>
          </a:prstGeom>
        </p:spPr>
        <p:txBody>
          <a:bodyPr anchor="ctr">
            <a:normAutofit/>
          </a:bodyPr>
          <a:lstStyle/>
          <a:p>
            <a:r>
              <a:rPr lang="zh-TW" altLang="en-US" smtClean="0"/>
              <a:t>按一下以編輯母片標題樣式</a:t>
            </a:r>
            <a:endParaRPr lang="en-US"/>
          </a:p>
        </p:txBody>
      </p:sp>
      <p:sp>
        <p:nvSpPr>
          <p:cNvPr id="1033" name="文字版面配置區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ea typeface="新細明體" charset="-120"/>
              </a:defRPr>
            </a:lvl1pPr>
            <a:extLst/>
          </a:lstStyle>
          <a:p>
            <a:pPr>
              <a:defRPr/>
            </a:pPr>
            <a:fld id="{F11ED246-E7B3-4CB0-B7C2-EC77F8C667D9}" type="datetime1">
              <a:rPr lang="en-US" altLang="zh-TW" smtClean="0"/>
              <a:t>12/13/2019</a:t>
            </a:fld>
            <a:endParaRPr lang="en-US">
              <a:solidFill>
                <a:schemeClr val="bg2">
                  <a:shade val="50000"/>
                </a:schemeClr>
              </a:solidFill>
            </a:endParaRPr>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chemeClr>
                </a:solidFill>
                <a:effectLst/>
                <a:ea typeface="新細明體" charset="-120"/>
              </a:defRPr>
            </a:lvl1pPr>
            <a:extLst/>
          </a:lstStyle>
          <a:p>
            <a:pPr>
              <a:defRPr/>
            </a:pPr>
            <a:endParaRPr lang="en-US"/>
          </a:p>
        </p:txBody>
      </p:sp>
      <p:sp>
        <p:nvSpPr>
          <p:cNvPr id="22" name="投影片編號版面配置區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ea typeface="新細明體" charset="-120"/>
              </a:defRPr>
            </a:lvl1pPr>
            <a:extLst/>
          </a:lstStyle>
          <a:p>
            <a:pPr>
              <a:defRPr/>
            </a:pPr>
            <a:fld id="{207095FE-F985-4E51-8781-1953786D5554}" type="slidenum">
              <a:rPr lang="en-US"/>
              <a:pPr>
                <a:defRPr/>
              </a:pPr>
              <a:t>‹#›</a:t>
            </a:fld>
            <a:endParaRPr lang="en-US">
              <a:solidFill>
                <a:schemeClr val="bg2">
                  <a:shade val="50000"/>
                </a:schemeClr>
              </a:solidFill>
            </a:endParaRPr>
          </a:p>
        </p:txBody>
      </p:sp>
      <p:sp>
        <p:nvSpPr>
          <p:cNvPr id="15" name="矩形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ea typeface="微軟正黑體" pitchFamily="34" charset="-120"/>
        </a:defRPr>
      </a:lvl2pPr>
      <a:lvl3pPr algn="l" rtl="0" eaLnBrk="0" fontAlgn="base" hangingPunct="0">
        <a:spcBef>
          <a:spcPct val="0"/>
        </a:spcBef>
        <a:spcAft>
          <a:spcPct val="0"/>
        </a:spcAft>
        <a:defRPr sz="4300">
          <a:solidFill>
            <a:srgbClr val="572314"/>
          </a:solidFill>
          <a:latin typeface="Gill Sans MT" pitchFamily="34" charset="0"/>
          <a:ea typeface="微軟正黑體" pitchFamily="34" charset="-120"/>
        </a:defRPr>
      </a:lvl3pPr>
      <a:lvl4pPr algn="l" rtl="0" eaLnBrk="0" fontAlgn="base" hangingPunct="0">
        <a:spcBef>
          <a:spcPct val="0"/>
        </a:spcBef>
        <a:spcAft>
          <a:spcPct val="0"/>
        </a:spcAft>
        <a:defRPr sz="4300">
          <a:solidFill>
            <a:srgbClr val="572314"/>
          </a:solidFill>
          <a:latin typeface="Gill Sans MT" pitchFamily="34" charset="0"/>
          <a:ea typeface="微軟正黑體" pitchFamily="34" charset="-120"/>
        </a:defRPr>
      </a:lvl4pPr>
      <a:lvl5pPr algn="l" rtl="0" eaLnBrk="0" fontAlgn="base" hangingPunct="0">
        <a:spcBef>
          <a:spcPct val="0"/>
        </a:spcBef>
        <a:spcAft>
          <a:spcPct val="0"/>
        </a:spcAft>
        <a:defRPr sz="4300">
          <a:solidFill>
            <a:srgbClr val="572314"/>
          </a:solidFill>
          <a:latin typeface="Gill Sans MT" pitchFamily="34" charset="0"/>
          <a:ea typeface="微軟正黑體" pitchFamily="34" charset="-120"/>
        </a:defRPr>
      </a:lvl5pPr>
      <a:lvl6pPr marL="457200" algn="l" rtl="0" fontAlgn="base">
        <a:spcBef>
          <a:spcPct val="0"/>
        </a:spcBef>
        <a:spcAft>
          <a:spcPct val="0"/>
        </a:spcAft>
        <a:defRPr sz="4300">
          <a:solidFill>
            <a:srgbClr val="572314"/>
          </a:solidFill>
          <a:latin typeface="Gill Sans MT" pitchFamily="34" charset="0"/>
          <a:ea typeface="微軟正黑體" pitchFamily="34" charset="-120"/>
        </a:defRPr>
      </a:lvl6pPr>
      <a:lvl7pPr marL="914400" algn="l" rtl="0" fontAlgn="base">
        <a:spcBef>
          <a:spcPct val="0"/>
        </a:spcBef>
        <a:spcAft>
          <a:spcPct val="0"/>
        </a:spcAft>
        <a:defRPr sz="4300">
          <a:solidFill>
            <a:srgbClr val="572314"/>
          </a:solidFill>
          <a:latin typeface="Gill Sans MT" pitchFamily="34" charset="0"/>
          <a:ea typeface="微軟正黑體" pitchFamily="34" charset="-120"/>
        </a:defRPr>
      </a:lvl7pPr>
      <a:lvl8pPr marL="1371600" algn="l" rtl="0" fontAlgn="base">
        <a:spcBef>
          <a:spcPct val="0"/>
        </a:spcBef>
        <a:spcAft>
          <a:spcPct val="0"/>
        </a:spcAft>
        <a:defRPr sz="4300">
          <a:solidFill>
            <a:srgbClr val="572314"/>
          </a:solidFill>
          <a:latin typeface="Gill Sans MT" pitchFamily="34" charset="0"/>
          <a:ea typeface="微軟正黑體" pitchFamily="34" charset="-120"/>
        </a:defRPr>
      </a:lvl8pPr>
      <a:lvl9pPr marL="1828800" algn="l" rtl="0" fontAlgn="base">
        <a:spcBef>
          <a:spcPct val="0"/>
        </a:spcBef>
        <a:spcAft>
          <a:spcPct val="0"/>
        </a:spcAft>
        <a:defRPr sz="4300">
          <a:solidFill>
            <a:srgbClr val="572314"/>
          </a:solidFill>
          <a:latin typeface="Gill Sans MT" pitchFamily="34" charset="0"/>
          <a:ea typeface="微軟正黑體" pitchFamily="34" charset="-12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hyperlink" Target="https://www.yzu.edu.tw/admin/ho/index.php/tw/2016-03-17-06-14-2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zu.edu.tw/admin/ho/files/%E6%95%99%E5%B8%AB%E5%8D%87%E7%AD%89/%E5%8D%87%E7%AD%89%E4%BD%9C%E6%A5%AD%E7%B0%A1%E5%A0%B1-1060908.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03350" y="692150"/>
            <a:ext cx="7499350" cy="1143000"/>
          </a:xfrm>
        </p:spPr>
        <p:txBody>
          <a:bodyPr vert="horz" wrap="square" lIns="91440" tIns="45720" rIns="91440" bIns="45720" numCol="1" anchor="t" anchorCtr="0" compatLnSpc="1">
            <a:prstTxWarp prst="textNoShape">
              <a:avLst/>
            </a:prstTxWarp>
            <a:normAutofit/>
          </a:bodyPr>
          <a:lstStyle/>
          <a:p>
            <a:pPr algn="ctr">
              <a:defRPr/>
            </a:pPr>
            <a:r>
              <a:rPr lang="en-US" altLang="zh-TW" b="1" dirty="0" smtClean="0">
                <a:solidFill>
                  <a:srgbClr val="FF3399"/>
                </a:solidFill>
                <a:effectLst>
                  <a:outerShdw blurRad="38100" dist="38100" dir="2700000" algn="tl">
                    <a:srgbClr val="C0C0C0"/>
                  </a:outerShdw>
                </a:effectLst>
                <a:latin typeface="微軟正黑體" pitchFamily="34" charset="-120"/>
              </a:rPr>
              <a:t>108</a:t>
            </a:r>
            <a:r>
              <a:rPr lang="zh-TW" altLang="en-US" b="1" dirty="0" smtClean="0">
                <a:solidFill>
                  <a:srgbClr val="FF3399"/>
                </a:solidFill>
                <a:effectLst>
                  <a:outerShdw blurRad="38100" dist="38100" dir="2700000" algn="tl">
                    <a:srgbClr val="C0C0C0"/>
                  </a:outerShdw>
                </a:effectLst>
                <a:latin typeface="微軟正黑體" pitchFamily="34" charset="-120"/>
              </a:rPr>
              <a:t>學年度教師升等座談會</a:t>
            </a:r>
          </a:p>
        </p:txBody>
      </p:sp>
      <p:sp>
        <p:nvSpPr>
          <p:cNvPr id="3" name="內容版面配置區 2"/>
          <p:cNvSpPr>
            <a:spLocks noGrp="1"/>
          </p:cNvSpPr>
          <p:nvPr>
            <p:ph idx="1"/>
          </p:nvPr>
        </p:nvSpPr>
        <p:spPr>
          <a:xfrm>
            <a:off x="1835150" y="1700213"/>
            <a:ext cx="6553200" cy="3600450"/>
          </a:xfrm>
        </p:spPr>
        <p:txBody>
          <a:bodyPr/>
          <a:lstStyle/>
          <a:p>
            <a:pPr marL="692150" indent="-609600">
              <a:buClr>
                <a:srgbClr val="EF9319"/>
              </a:buClr>
              <a:buFont typeface="Wingdings" pitchFamily="2" charset="2"/>
              <a:buChar char="Ø"/>
              <a:defRPr/>
            </a:pPr>
            <a:r>
              <a:rPr lang="zh-TW" altLang="en-US" sz="4000" dirty="0" smtClean="0">
                <a:solidFill>
                  <a:srgbClr val="3B1D15"/>
                </a:solidFill>
                <a:effectLst>
                  <a:outerShdw blurRad="38100" dist="38100" dir="2700000" algn="tl">
                    <a:srgbClr val="C0C0C0"/>
                  </a:outerShdw>
                </a:effectLst>
                <a:latin typeface="微軟正黑體" pitchFamily="34" charset="-120"/>
              </a:rPr>
              <a:t> 升等辦法</a:t>
            </a:r>
            <a:endParaRPr lang="en-US" altLang="zh-TW" sz="4000" dirty="0" smtClean="0">
              <a:solidFill>
                <a:srgbClr val="3B1D15"/>
              </a:solidFill>
              <a:effectLst>
                <a:outerShdw blurRad="38100" dist="38100" dir="2700000" algn="tl">
                  <a:srgbClr val="C0C0C0"/>
                </a:outerShdw>
              </a:effectLst>
              <a:latin typeface="微軟正黑體" pitchFamily="34" charset="-120"/>
            </a:endParaRPr>
          </a:p>
          <a:p>
            <a:pPr marL="692150" indent="-609600">
              <a:buClr>
                <a:srgbClr val="EF9319"/>
              </a:buClr>
              <a:buFont typeface="Wingdings" pitchFamily="2" charset="2"/>
              <a:buChar char="Ø"/>
              <a:defRPr/>
            </a:pPr>
            <a:r>
              <a:rPr lang="zh-TW" altLang="en-US" sz="4000" dirty="0" smtClean="0">
                <a:solidFill>
                  <a:srgbClr val="3B1D15"/>
                </a:solidFill>
                <a:effectLst>
                  <a:outerShdw blurRad="38100" dist="38100" dir="2700000" algn="tl">
                    <a:srgbClr val="C0C0C0"/>
                  </a:outerShdw>
                </a:effectLst>
                <a:latin typeface="微軟正黑體" pitchFamily="34" charset="-120"/>
              </a:rPr>
              <a:t> 多元升等</a:t>
            </a:r>
            <a:endParaRPr lang="en-US" altLang="zh-TW" sz="4000" dirty="0" smtClean="0">
              <a:solidFill>
                <a:srgbClr val="3B1D15"/>
              </a:solidFill>
              <a:effectLst>
                <a:outerShdw blurRad="38100" dist="38100" dir="2700000" algn="tl">
                  <a:srgbClr val="C0C0C0"/>
                </a:outerShdw>
              </a:effectLst>
              <a:latin typeface="微軟正黑體" pitchFamily="34" charset="-120"/>
            </a:endParaRPr>
          </a:p>
          <a:p>
            <a:pPr marL="692150" indent="-609600">
              <a:buClr>
                <a:srgbClr val="EF9319"/>
              </a:buClr>
              <a:buFont typeface="Wingdings" pitchFamily="2" charset="2"/>
              <a:buChar char="Ø"/>
              <a:defRPr/>
            </a:pPr>
            <a:r>
              <a:rPr lang="zh-TW" altLang="en-US" sz="4000" dirty="0" smtClean="0">
                <a:solidFill>
                  <a:srgbClr val="3B1D15"/>
                </a:solidFill>
                <a:effectLst>
                  <a:outerShdw blurRad="38100" dist="38100" dir="2700000" algn="tl">
                    <a:srgbClr val="C0C0C0"/>
                  </a:outerShdw>
                </a:effectLst>
                <a:latin typeface="微軟正黑體" pitchFamily="34" charset="-120"/>
              </a:rPr>
              <a:t> 類型說明</a:t>
            </a:r>
            <a:endParaRPr lang="en-US" altLang="zh-TW" sz="4000" dirty="0" smtClean="0">
              <a:solidFill>
                <a:srgbClr val="3B1D15"/>
              </a:solidFill>
              <a:effectLst>
                <a:outerShdw blurRad="38100" dist="38100" dir="2700000" algn="tl">
                  <a:srgbClr val="C0C0C0"/>
                </a:outerShdw>
              </a:effectLst>
              <a:latin typeface="微軟正黑體" pitchFamily="34" charset="-120"/>
            </a:endParaRPr>
          </a:p>
          <a:p>
            <a:pPr marL="692150" indent="-609600">
              <a:buClr>
                <a:srgbClr val="EF9319"/>
              </a:buClr>
              <a:buFont typeface="Wingdings" pitchFamily="2" charset="2"/>
              <a:buChar char="Ø"/>
              <a:defRPr/>
            </a:pPr>
            <a:r>
              <a:rPr lang="zh-TW" altLang="en-US" sz="4000" dirty="0" smtClean="0">
                <a:solidFill>
                  <a:srgbClr val="3B1D15"/>
                </a:solidFill>
                <a:effectLst>
                  <a:outerShdw blurRad="38100" dist="38100" dir="2700000" algn="tl">
                    <a:srgbClr val="C0C0C0"/>
                  </a:outerShdw>
                </a:effectLst>
                <a:latin typeface="微軟正黑體" pitchFamily="34" charset="-120"/>
              </a:rPr>
              <a:t> 通過標準</a:t>
            </a:r>
            <a:endParaRPr lang="en-US" altLang="zh-TW" sz="4000" dirty="0" smtClean="0">
              <a:solidFill>
                <a:srgbClr val="3B1D15"/>
              </a:solidFill>
              <a:effectLst>
                <a:outerShdw blurRad="38100" dist="38100" dir="2700000" algn="tl">
                  <a:srgbClr val="C0C0C0"/>
                </a:outerShdw>
              </a:effectLst>
              <a:latin typeface="微軟正黑體" pitchFamily="34" charset="-120"/>
            </a:endParaRPr>
          </a:p>
          <a:p>
            <a:pPr marL="692150" indent="-609600">
              <a:buClr>
                <a:srgbClr val="EF9319"/>
              </a:buClr>
              <a:buFont typeface="Wingdings" pitchFamily="2" charset="2"/>
              <a:buChar char="Ø"/>
              <a:defRPr/>
            </a:pPr>
            <a:r>
              <a:rPr lang="zh-TW" altLang="en-US" sz="4000" dirty="0" smtClean="0">
                <a:solidFill>
                  <a:srgbClr val="3B1D15"/>
                </a:solidFill>
                <a:effectLst>
                  <a:outerShdw blurRad="38100" dist="38100" dir="2700000" algn="tl">
                    <a:srgbClr val="C0C0C0"/>
                  </a:outerShdw>
                </a:effectLst>
                <a:latin typeface="微軟正黑體" pitchFamily="34" charset="-120"/>
              </a:rPr>
              <a:t> 作業說明</a:t>
            </a:r>
            <a:endParaRPr lang="en-US" altLang="zh-TW" sz="4000" dirty="0" smtClean="0">
              <a:solidFill>
                <a:srgbClr val="3B1D15"/>
              </a:solidFill>
              <a:effectLst>
                <a:outerShdw blurRad="38100" dist="38100" dir="2700000" algn="tl">
                  <a:srgbClr val="C0C0C0"/>
                </a:outerShdw>
              </a:effectLst>
              <a:latin typeface="微軟正黑體" pitchFamily="34" charset="-120"/>
            </a:endParaRPr>
          </a:p>
          <a:p>
            <a:pPr marL="692150" indent="-609600">
              <a:buClr>
                <a:srgbClr val="EF9319"/>
              </a:buClr>
              <a:buFont typeface="Wingdings" pitchFamily="2" charset="2"/>
              <a:buChar char="Ø"/>
              <a:defRPr/>
            </a:pPr>
            <a:r>
              <a:rPr lang="zh-TW" altLang="en-US" sz="4000" dirty="0" smtClean="0">
                <a:solidFill>
                  <a:srgbClr val="3B1D15"/>
                </a:solidFill>
                <a:effectLst>
                  <a:outerShdw blurRad="38100" dist="38100" dir="2700000" algn="tl">
                    <a:srgbClr val="C0C0C0"/>
                  </a:outerShdw>
                </a:effectLst>
                <a:latin typeface="微軟正黑體" pitchFamily="34" charset="-120"/>
                <a:cs typeface="Times New Roman" pitchFamily="18" charset="0"/>
              </a:rPr>
              <a:t> </a:t>
            </a:r>
            <a:r>
              <a:rPr lang="en-US" altLang="zh-TW" sz="4000" dirty="0" smtClean="0">
                <a:solidFill>
                  <a:srgbClr val="3B1D15"/>
                </a:solidFill>
                <a:effectLst>
                  <a:outerShdw blurRad="38100" dist="38100" dir="2700000" algn="tl">
                    <a:srgbClr val="C0C0C0"/>
                  </a:outerShdw>
                </a:effectLst>
                <a:latin typeface="微軟正黑體" pitchFamily="34" charset="-120"/>
                <a:cs typeface="Times New Roman" pitchFamily="18" charset="0"/>
              </a:rPr>
              <a:t>Q</a:t>
            </a:r>
            <a:r>
              <a:rPr lang="zh-TW" altLang="en-US" sz="4000" dirty="0" smtClean="0">
                <a:solidFill>
                  <a:srgbClr val="3B1D15"/>
                </a:solidFill>
                <a:effectLst>
                  <a:outerShdw blurRad="38100" dist="38100" dir="2700000" algn="tl">
                    <a:srgbClr val="C0C0C0"/>
                  </a:outerShdw>
                </a:effectLst>
                <a:latin typeface="微軟正黑體" pitchFamily="34" charset="-120"/>
                <a:cs typeface="Times New Roman" pitchFamily="18" charset="0"/>
              </a:rPr>
              <a:t> </a:t>
            </a:r>
            <a:r>
              <a:rPr lang="en-US" altLang="zh-TW" sz="4000" dirty="0" smtClean="0">
                <a:solidFill>
                  <a:srgbClr val="3B1D15"/>
                </a:solidFill>
                <a:effectLst>
                  <a:outerShdw blurRad="38100" dist="38100" dir="2700000" algn="tl">
                    <a:srgbClr val="C0C0C0"/>
                  </a:outerShdw>
                </a:effectLst>
                <a:latin typeface="微軟正黑體" pitchFamily="34" charset="-120"/>
                <a:cs typeface="Times New Roman" pitchFamily="18" charset="0"/>
              </a:rPr>
              <a:t>&amp;</a:t>
            </a:r>
            <a:r>
              <a:rPr lang="zh-TW" altLang="en-US" sz="4000" dirty="0" smtClean="0">
                <a:solidFill>
                  <a:srgbClr val="3B1D15"/>
                </a:solidFill>
                <a:effectLst>
                  <a:outerShdw blurRad="38100" dist="38100" dir="2700000" algn="tl">
                    <a:srgbClr val="C0C0C0"/>
                  </a:outerShdw>
                </a:effectLst>
                <a:latin typeface="微軟正黑體" pitchFamily="34" charset="-120"/>
                <a:cs typeface="Times New Roman" pitchFamily="18" charset="0"/>
              </a:rPr>
              <a:t> </a:t>
            </a:r>
            <a:r>
              <a:rPr lang="en-US" altLang="zh-TW" sz="4000" dirty="0" smtClean="0">
                <a:solidFill>
                  <a:srgbClr val="3B1D15"/>
                </a:solidFill>
                <a:effectLst>
                  <a:outerShdw blurRad="38100" dist="38100" dir="2700000" algn="tl">
                    <a:srgbClr val="C0C0C0"/>
                  </a:outerShdw>
                </a:effectLst>
                <a:latin typeface="微軟正黑體" pitchFamily="34" charset="-120"/>
                <a:cs typeface="Times New Roman" pitchFamily="18" charset="0"/>
              </a:rPr>
              <a:t>A</a:t>
            </a:r>
            <a:endParaRPr lang="zh-TW" altLang="en-US" sz="4000" dirty="0" smtClean="0">
              <a:solidFill>
                <a:srgbClr val="3B1D15"/>
              </a:solidFill>
              <a:effectLst>
                <a:outerShdw blurRad="38100" dist="38100" dir="2700000" algn="tl">
                  <a:srgbClr val="C0C0C0"/>
                </a:outerShdw>
              </a:effectLst>
              <a:latin typeface="微軟正黑體" pitchFamily="34" charset="-120"/>
              <a:cs typeface="Times New Roman" pitchFamily="18" charset="0"/>
            </a:endParaRPr>
          </a:p>
        </p:txBody>
      </p:sp>
      <p:sp>
        <p:nvSpPr>
          <p:cNvPr id="147459" name="文字方塊 3"/>
          <p:cNvSpPr txBox="1">
            <a:spLocks noChangeArrowheads="1"/>
          </p:cNvSpPr>
          <p:nvPr/>
        </p:nvSpPr>
        <p:spPr bwMode="auto">
          <a:xfrm>
            <a:off x="5219700" y="5137150"/>
            <a:ext cx="4176713" cy="522288"/>
          </a:xfrm>
          <a:prstGeom prst="rect">
            <a:avLst/>
          </a:prstGeom>
          <a:noFill/>
          <a:ln w="9525">
            <a:noFill/>
            <a:miter lim="800000"/>
            <a:headEnd/>
            <a:tailEnd/>
          </a:ln>
        </p:spPr>
        <p:txBody>
          <a:bodyPr>
            <a:spAutoFit/>
          </a:bodyPr>
          <a:lstStyle/>
          <a:p>
            <a:r>
              <a:rPr lang="zh-TW" altLang="en-US" sz="2800" dirty="0">
                <a:latin typeface="微軟正黑體" pitchFamily="34" charset="-120"/>
                <a:ea typeface="微軟正黑體" pitchFamily="34" charset="-120"/>
              </a:rPr>
              <a:t>報告人：鐘國濱 主任</a:t>
            </a:r>
          </a:p>
        </p:txBody>
      </p:sp>
      <p:sp>
        <p:nvSpPr>
          <p:cNvPr id="147460" name="文字方塊 4"/>
          <p:cNvSpPr txBox="1">
            <a:spLocks noChangeArrowheads="1"/>
          </p:cNvSpPr>
          <p:nvPr/>
        </p:nvSpPr>
        <p:spPr bwMode="auto">
          <a:xfrm>
            <a:off x="5219700" y="5783263"/>
            <a:ext cx="4176713" cy="523220"/>
          </a:xfrm>
          <a:prstGeom prst="rect">
            <a:avLst/>
          </a:prstGeom>
          <a:noFill/>
          <a:ln w="9525">
            <a:noFill/>
            <a:miter lim="800000"/>
            <a:headEnd/>
            <a:tailEnd/>
          </a:ln>
        </p:spPr>
        <p:txBody>
          <a:bodyPr>
            <a:spAutoFit/>
          </a:bodyPr>
          <a:lstStyle/>
          <a:p>
            <a:r>
              <a:rPr lang="zh-TW" altLang="en-US" sz="2800" dirty="0">
                <a:latin typeface="微軟正黑體" pitchFamily="34" charset="-120"/>
                <a:ea typeface="微軟正黑體" pitchFamily="34" charset="-120"/>
              </a:rPr>
              <a:t>日期：</a:t>
            </a:r>
            <a:r>
              <a:rPr lang="en-US" altLang="zh-TW" sz="2800" dirty="0" smtClean="0">
                <a:latin typeface="微軟正黑體" pitchFamily="34" charset="-120"/>
                <a:ea typeface="微軟正黑體" pitchFamily="34" charset="-120"/>
              </a:rPr>
              <a:t>108</a:t>
            </a:r>
            <a:r>
              <a:rPr lang="zh-TW" altLang="en-US" sz="2800" dirty="0" smtClean="0">
                <a:latin typeface="微軟正黑體" pitchFamily="34" charset="-120"/>
                <a:ea typeface="微軟正黑體" pitchFamily="34" charset="-120"/>
              </a:rPr>
              <a:t>年</a:t>
            </a:r>
            <a:r>
              <a:rPr lang="en-US" altLang="zh-TW" sz="2800" dirty="0" smtClean="0">
                <a:latin typeface="微軟正黑體" pitchFamily="34" charset="-120"/>
                <a:ea typeface="微軟正黑體" pitchFamily="34" charset="-120"/>
              </a:rPr>
              <a:t>12</a:t>
            </a:r>
            <a:r>
              <a:rPr lang="zh-TW" altLang="en-US" sz="2800" dirty="0" smtClean="0">
                <a:latin typeface="微軟正黑體" pitchFamily="34" charset="-120"/>
                <a:ea typeface="微軟正黑體" pitchFamily="34" charset="-120"/>
              </a:rPr>
              <a:t>月</a:t>
            </a:r>
            <a:r>
              <a:rPr lang="en-US" altLang="zh-TW" sz="2800" dirty="0" smtClean="0">
                <a:latin typeface="微軟正黑體" pitchFamily="34" charset="-120"/>
                <a:ea typeface="微軟正黑體" pitchFamily="34" charset="-120"/>
              </a:rPr>
              <a:t>11</a:t>
            </a:r>
            <a:r>
              <a:rPr lang="zh-TW" altLang="en-US" sz="2800" dirty="0" smtClean="0">
                <a:latin typeface="微軟正黑體" pitchFamily="34" charset="-120"/>
                <a:ea typeface="微軟正黑體" pitchFamily="34" charset="-120"/>
              </a:rPr>
              <a:t>日</a:t>
            </a:r>
            <a:endParaRPr lang="zh-TW" altLang="en-US" sz="2800" dirty="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CF81122F-607A-494D-98D0-296CAB82EAB9}"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vert="horz" wrap="square" lIns="91440" tIns="45720" rIns="91440" bIns="45720" numCol="1" anchorCtr="0" compatLnSpc="1">
            <a:prstTxWarp prst="textNoShape">
              <a:avLst/>
            </a:prstTxWarp>
          </a:bodyPr>
          <a:lstStyle/>
          <a:p>
            <a:pPr algn="ctr">
              <a:defRPr/>
            </a:pPr>
            <a:r>
              <a:rPr lang="en-US" altLang="zh-TW" dirty="0" smtClean="0">
                <a:effectLst>
                  <a:outerShdw blurRad="38100" dist="38100" dir="2700000" algn="tl">
                    <a:srgbClr val="C0C0C0"/>
                  </a:outerShdw>
                </a:effectLst>
              </a:rPr>
              <a:t>108</a:t>
            </a:r>
            <a:r>
              <a:rPr lang="zh-TW" altLang="en-US" dirty="0" smtClean="0">
                <a:effectLst>
                  <a:outerShdw blurRad="38100" dist="38100" dir="2700000" algn="tl">
                    <a:srgbClr val="C0C0C0"/>
                  </a:outerShdw>
                </a:effectLst>
              </a:rPr>
              <a:t>學年度作業時程表</a:t>
            </a:r>
          </a:p>
        </p:txBody>
      </p:sp>
      <p:sp>
        <p:nvSpPr>
          <p:cNvPr id="5" name="投影片編號版面配置區 4"/>
          <p:cNvSpPr>
            <a:spLocks noGrp="1"/>
          </p:cNvSpPr>
          <p:nvPr>
            <p:ph type="sldNum" sz="quarter" idx="12"/>
          </p:nvPr>
        </p:nvSpPr>
        <p:spPr/>
        <p:txBody>
          <a:bodyPr/>
          <a:lstStyle/>
          <a:p>
            <a:pPr>
              <a:defRPr/>
            </a:pPr>
            <a:fld id="{CF81122F-607A-494D-98D0-296CAB82EAB9}" type="slidenum">
              <a:rPr lang="en-US" smtClean="0"/>
              <a:pPr>
                <a:defRPr/>
              </a:pPr>
              <a:t>10</a:t>
            </a:fld>
            <a:endParaRPr lang="en-US"/>
          </a:p>
        </p:txBody>
      </p:sp>
      <p:sp>
        <p:nvSpPr>
          <p:cNvPr id="7" name="Rectangle 1"/>
          <p:cNvSpPr>
            <a:spLocks noChangeArrowheads="1"/>
          </p:cNvSpPr>
          <p:nvPr/>
        </p:nvSpPr>
        <p:spPr bwMode="auto">
          <a:xfrm>
            <a:off x="1453425" y="5949545"/>
            <a:ext cx="46474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200" b="0" i="0" u="none" strike="noStrike" cap="none" normalizeH="0" baseline="0" dirty="0" smtClean="0">
                <a:ln>
                  <a:noFill/>
                </a:ln>
                <a:solidFill>
                  <a:srgbClr val="000000"/>
                </a:solidFill>
                <a:effectLst/>
                <a:latin typeface="標楷體" pitchFamily="65" charset="-120"/>
                <a:ea typeface="標楷體" pitchFamily="65" charset="-120"/>
                <a:cs typeface="Times New Roman" pitchFamily="18" charset="0"/>
              </a:rPr>
              <a:t>註：附表中系辦公室含所、中心、室、部、學程、學群等辦公室。</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1042318095"/>
              </p:ext>
            </p:extLst>
          </p:nvPr>
        </p:nvGraphicFramePr>
        <p:xfrm>
          <a:off x="1431329" y="1268760"/>
          <a:ext cx="7416823" cy="4680785"/>
        </p:xfrm>
        <a:graphic>
          <a:graphicData uri="http://schemas.openxmlformats.org/drawingml/2006/table">
            <a:tbl>
              <a:tblPr firstRow="1" firstCol="1" bandRow="1">
                <a:tableStyleId>{5C22544A-7EE6-4342-B048-85BDC9FD1C3A}</a:tableStyleId>
              </a:tblPr>
              <a:tblGrid>
                <a:gridCol w="1654771">
                  <a:extLst>
                    <a:ext uri="{9D8B030D-6E8A-4147-A177-3AD203B41FA5}">
                      <a16:colId xmlns:a16="http://schemas.microsoft.com/office/drawing/2014/main" val="20000"/>
                    </a:ext>
                  </a:extLst>
                </a:gridCol>
                <a:gridCol w="844815">
                  <a:extLst>
                    <a:ext uri="{9D8B030D-6E8A-4147-A177-3AD203B41FA5}">
                      <a16:colId xmlns:a16="http://schemas.microsoft.com/office/drawing/2014/main" val="20001"/>
                    </a:ext>
                  </a:extLst>
                </a:gridCol>
                <a:gridCol w="458950">
                  <a:extLst>
                    <a:ext uri="{9D8B030D-6E8A-4147-A177-3AD203B41FA5}">
                      <a16:colId xmlns:a16="http://schemas.microsoft.com/office/drawing/2014/main" val="20002"/>
                    </a:ext>
                  </a:extLst>
                </a:gridCol>
                <a:gridCol w="506166">
                  <a:extLst>
                    <a:ext uri="{9D8B030D-6E8A-4147-A177-3AD203B41FA5}">
                      <a16:colId xmlns:a16="http://schemas.microsoft.com/office/drawing/2014/main" val="20003"/>
                    </a:ext>
                  </a:extLst>
                </a:gridCol>
                <a:gridCol w="751958">
                  <a:extLst>
                    <a:ext uri="{9D8B030D-6E8A-4147-A177-3AD203B41FA5}">
                      <a16:colId xmlns:a16="http://schemas.microsoft.com/office/drawing/2014/main" val="20004"/>
                    </a:ext>
                  </a:extLst>
                </a:gridCol>
                <a:gridCol w="578376">
                  <a:extLst>
                    <a:ext uri="{9D8B030D-6E8A-4147-A177-3AD203B41FA5}">
                      <a16:colId xmlns:a16="http://schemas.microsoft.com/office/drawing/2014/main" val="20005"/>
                    </a:ext>
                  </a:extLst>
                </a:gridCol>
                <a:gridCol w="602678">
                  <a:extLst>
                    <a:ext uri="{9D8B030D-6E8A-4147-A177-3AD203B41FA5}">
                      <a16:colId xmlns:a16="http://schemas.microsoft.com/office/drawing/2014/main" val="20006"/>
                    </a:ext>
                  </a:extLst>
                </a:gridCol>
                <a:gridCol w="602678">
                  <a:extLst>
                    <a:ext uri="{9D8B030D-6E8A-4147-A177-3AD203B41FA5}">
                      <a16:colId xmlns:a16="http://schemas.microsoft.com/office/drawing/2014/main" val="20007"/>
                    </a:ext>
                  </a:extLst>
                </a:gridCol>
                <a:gridCol w="719325">
                  <a:extLst>
                    <a:ext uri="{9D8B030D-6E8A-4147-A177-3AD203B41FA5}">
                      <a16:colId xmlns:a16="http://schemas.microsoft.com/office/drawing/2014/main" val="20008"/>
                    </a:ext>
                  </a:extLst>
                </a:gridCol>
                <a:gridCol w="697106">
                  <a:extLst>
                    <a:ext uri="{9D8B030D-6E8A-4147-A177-3AD203B41FA5}">
                      <a16:colId xmlns:a16="http://schemas.microsoft.com/office/drawing/2014/main" val="20009"/>
                    </a:ext>
                  </a:extLst>
                </a:gridCol>
              </a:tblGrid>
              <a:tr h="427070">
                <a:tc>
                  <a:txBody>
                    <a:bodyPr/>
                    <a:lstStyle/>
                    <a:p>
                      <a:pPr algn="ctr">
                        <a:spcAft>
                          <a:spcPts val="0"/>
                        </a:spcAft>
                      </a:pPr>
                      <a:r>
                        <a:rPr lang="zh-TW" sz="1200" kern="100" dirty="0">
                          <a:effectLst/>
                        </a:rPr>
                        <a:t>作業項目</a:t>
                      </a:r>
                      <a:r>
                        <a:rPr lang="en-US" sz="1200" kern="100" dirty="0">
                          <a:effectLst/>
                        </a:rPr>
                        <a:t>(</a:t>
                      </a:r>
                      <a:r>
                        <a:rPr lang="zh-TW" sz="1200" kern="100" dirty="0">
                          <a:effectLst/>
                        </a:rPr>
                        <a:t>單位</a:t>
                      </a:r>
                      <a:r>
                        <a:rPr lang="en-US" sz="1200" kern="100" dirty="0">
                          <a:effectLst/>
                        </a:rPr>
                        <a:t>)</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108/12</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109/01</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109/02</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109/03</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109/04</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109/05</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109/06</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109/07</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109/08</a:t>
                      </a:r>
                      <a:endParaRPr lang="zh-TW" sz="1200" kern="100">
                        <a:effectLst/>
                        <a:latin typeface="Calibri"/>
                        <a:ea typeface="新細明體"/>
                        <a:cs typeface="Times New Roman"/>
                      </a:endParaRPr>
                    </a:p>
                  </a:txBody>
                  <a:tcPr marL="0" marR="0" marT="0" marB="0" anchor="ctr"/>
                </a:tc>
                <a:extLst>
                  <a:ext uri="{0D108BD9-81ED-4DB2-BD59-A6C34878D82A}">
                    <a16:rowId xmlns:a16="http://schemas.microsoft.com/office/drawing/2014/main" val="10000"/>
                  </a:ext>
                </a:extLst>
              </a:tr>
              <a:tr h="280669">
                <a:tc>
                  <a:txBody>
                    <a:bodyPr/>
                    <a:lstStyle/>
                    <a:p>
                      <a:pPr algn="just">
                        <a:spcAft>
                          <a:spcPts val="0"/>
                        </a:spcAft>
                      </a:pPr>
                      <a:r>
                        <a:rPr lang="zh-TW" sz="1000" kern="100">
                          <a:effectLst/>
                        </a:rPr>
                        <a:t>升等作業公告</a:t>
                      </a:r>
                      <a:r>
                        <a:rPr lang="en-US" sz="1000" kern="100">
                          <a:effectLst/>
                        </a:rPr>
                        <a:t>(</a:t>
                      </a:r>
                      <a:r>
                        <a:rPr lang="zh-TW" sz="1000" kern="100">
                          <a:effectLst/>
                        </a:rPr>
                        <a:t>人事室</a:t>
                      </a:r>
                      <a:r>
                        <a:rPr lang="en-US" sz="1000" kern="100">
                          <a:effectLst/>
                        </a:rPr>
                        <a:t>)</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dirty="0" smtClean="0">
                          <a:effectLst/>
                        </a:rPr>
                        <a:t>108.12.02</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extLst>
                  <a:ext uri="{0D108BD9-81ED-4DB2-BD59-A6C34878D82A}">
                    <a16:rowId xmlns:a16="http://schemas.microsoft.com/office/drawing/2014/main" val="10001"/>
                  </a:ext>
                </a:extLst>
              </a:tr>
              <a:tr h="280669">
                <a:tc>
                  <a:txBody>
                    <a:bodyPr/>
                    <a:lstStyle/>
                    <a:p>
                      <a:pPr algn="just">
                        <a:spcAft>
                          <a:spcPts val="0"/>
                        </a:spcAft>
                      </a:pPr>
                      <a:r>
                        <a:rPr lang="zh-TW" sz="1000" kern="100">
                          <a:effectLst/>
                        </a:rPr>
                        <a:t>升等作業說明會</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dirty="0" smtClean="0">
                          <a:effectLst/>
                        </a:rPr>
                        <a:t>108.12.15</a:t>
                      </a:r>
                      <a:r>
                        <a:rPr lang="zh-TW" sz="1100" kern="100" dirty="0" smtClean="0">
                          <a:effectLst/>
                        </a:rPr>
                        <a:t>前</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extLst>
                  <a:ext uri="{0D108BD9-81ED-4DB2-BD59-A6C34878D82A}">
                    <a16:rowId xmlns:a16="http://schemas.microsoft.com/office/drawing/2014/main" val="10002"/>
                  </a:ext>
                </a:extLst>
              </a:tr>
              <a:tr h="288758">
                <a:tc>
                  <a:txBody>
                    <a:bodyPr/>
                    <a:lstStyle/>
                    <a:p>
                      <a:pPr algn="just">
                        <a:spcAft>
                          <a:spcPts val="0"/>
                        </a:spcAft>
                      </a:pPr>
                      <a:r>
                        <a:rPr lang="zh-TW" sz="1000" kern="100" dirty="0">
                          <a:effectLst/>
                        </a:rPr>
                        <a:t>系辦公室收件截止</a:t>
                      </a:r>
                      <a:r>
                        <a:rPr lang="en-US" sz="1000" kern="100" dirty="0">
                          <a:effectLst/>
                        </a:rPr>
                        <a:t>(</a:t>
                      </a:r>
                      <a:r>
                        <a:rPr lang="zh-TW" sz="1000" kern="100" dirty="0">
                          <a:effectLst/>
                        </a:rPr>
                        <a:t>申請人</a:t>
                      </a:r>
                      <a:r>
                        <a:rPr lang="en-US" sz="1000" kern="100" dirty="0">
                          <a:effectLst/>
                        </a:rPr>
                        <a:t>)</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en-US" sz="1100" kern="100" dirty="0" smtClean="0">
                          <a:effectLst/>
                        </a:rPr>
                        <a:t>108.12.27</a:t>
                      </a:r>
                      <a:r>
                        <a:rPr lang="zh-TW" sz="1100" kern="100" dirty="0" smtClean="0">
                          <a:effectLst/>
                        </a:rPr>
                        <a:t>止</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endParaRPr lang="zh-TW" sz="1200" kern="100">
                        <a:effectLst/>
                        <a:latin typeface="Calibri"/>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extLst>
                  <a:ext uri="{0D108BD9-81ED-4DB2-BD59-A6C34878D82A}">
                    <a16:rowId xmlns:a16="http://schemas.microsoft.com/office/drawing/2014/main" val="10003"/>
                  </a:ext>
                </a:extLst>
              </a:tr>
              <a:tr h="288758">
                <a:tc>
                  <a:txBody>
                    <a:bodyPr/>
                    <a:lstStyle/>
                    <a:p>
                      <a:pPr algn="just">
                        <a:spcAft>
                          <a:spcPts val="0"/>
                        </a:spcAft>
                      </a:pPr>
                      <a:r>
                        <a:rPr lang="zh-TW" sz="1000" kern="100">
                          <a:effectLst/>
                        </a:rPr>
                        <a:t>申請教師名單造冊彙報</a:t>
                      </a:r>
                      <a:r>
                        <a:rPr lang="en-US" sz="1000" kern="100">
                          <a:effectLst/>
                        </a:rPr>
                        <a:t>(</a:t>
                      </a:r>
                      <a:r>
                        <a:rPr lang="zh-TW" sz="1000" kern="100">
                          <a:effectLst/>
                        </a:rPr>
                        <a:t>系</a:t>
                      </a:r>
                      <a:r>
                        <a:rPr lang="en-US" sz="1000" kern="100">
                          <a:effectLst/>
                        </a:rPr>
                        <a:t>)</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dirty="0" smtClean="0">
                          <a:effectLst/>
                        </a:rPr>
                        <a:t>108.12.30</a:t>
                      </a:r>
                      <a:r>
                        <a:rPr lang="zh-TW" sz="1100" kern="100" dirty="0" smtClean="0">
                          <a:effectLst/>
                        </a:rPr>
                        <a:t>前</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dirty="0">
                          <a:effectLst/>
                        </a:rPr>
                        <a:t> </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extLst>
                  <a:ext uri="{0D108BD9-81ED-4DB2-BD59-A6C34878D82A}">
                    <a16:rowId xmlns:a16="http://schemas.microsoft.com/office/drawing/2014/main" val="10004"/>
                  </a:ext>
                </a:extLst>
              </a:tr>
              <a:tr h="288758">
                <a:tc>
                  <a:txBody>
                    <a:bodyPr/>
                    <a:lstStyle/>
                    <a:p>
                      <a:pPr algn="just">
                        <a:spcAft>
                          <a:spcPts val="0"/>
                        </a:spcAft>
                      </a:pPr>
                      <a:r>
                        <a:rPr lang="zh-TW" sz="1000" kern="100">
                          <a:effectLst/>
                        </a:rPr>
                        <a:t>申請教師名單造冊彙報</a:t>
                      </a:r>
                      <a:r>
                        <a:rPr lang="en-US" sz="1000" kern="100">
                          <a:effectLst/>
                        </a:rPr>
                        <a:t>(</a:t>
                      </a:r>
                      <a:r>
                        <a:rPr lang="zh-TW" sz="1000" kern="100">
                          <a:effectLst/>
                        </a:rPr>
                        <a:t>院</a:t>
                      </a:r>
                      <a:r>
                        <a:rPr lang="en-US" sz="1000" kern="100">
                          <a:effectLst/>
                        </a:rPr>
                        <a:t>)</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dirty="0" smtClean="0">
                          <a:effectLst/>
                        </a:rPr>
                        <a:t>108.12.31</a:t>
                      </a:r>
                      <a:r>
                        <a:rPr lang="zh-TW" sz="1100" kern="100" dirty="0" smtClean="0">
                          <a:effectLst/>
                        </a:rPr>
                        <a:t>前</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dirty="0">
                          <a:effectLst/>
                        </a:rPr>
                        <a:t> </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extLst>
                  <a:ext uri="{0D108BD9-81ED-4DB2-BD59-A6C34878D82A}">
                    <a16:rowId xmlns:a16="http://schemas.microsoft.com/office/drawing/2014/main" val="10005"/>
                  </a:ext>
                </a:extLst>
              </a:tr>
              <a:tr h="280669">
                <a:tc>
                  <a:txBody>
                    <a:bodyPr/>
                    <a:lstStyle/>
                    <a:p>
                      <a:pPr algn="just">
                        <a:spcAft>
                          <a:spcPts val="0"/>
                        </a:spcAft>
                      </a:pPr>
                      <a:r>
                        <a:rPr lang="zh-TW" sz="1000" kern="100">
                          <a:effectLst/>
                        </a:rPr>
                        <a:t>系級教評會審查</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gridSpan="2">
                  <a:txBody>
                    <a:bodyPr/>
                    <a:lstStyle/>
                    <a:p>
                      <a:pPr algn="ctr">
                        <a:spcAft>
                          <a:spcPts val="0"/>
                        </a:spcAft>
                      </a:pPr>
                      <a:r>
                        <a:rPr lang="zh-TW" sz="1200" kern="100">
                          <a:effectLst/>
                        </a:rPr>
                        <a:t>系自訂</a:t>
                      </a:r>
                      <a:endParaRPr lang="zh-TW" sz="1200" kern="100">
                        <a:effectLst/>
                        <a:latin typeface="Calibri"/>
                        <a:ea typeface="新細明體"/>
                        <a:cs typeface="Times New Roman"/>
                      </a:endParaRPr>
                    </a:p>
                  </a:txBody>
                  <a:tcPr marL="0" marR="0" marT="0" marB="0" anchor="ctr"/>
                </a:tc>
                <a:tc hMerge="1">
                  <a:txBody>
                    <a:bodyPr/>
                    <a:lstStyle/>
                    <a:p>
                      <a:endParaRPr lang="zh-TW" altLang="en-US"/>
                    </a:p>
                  </a:txBody>
                  <a:tcP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endParaRPr lang="zh-TW" sz="1200" kern="100">
                        <a:effectLst/>
                        <a:latin typeface="Calibri"/>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dirty="0">
                          <a:effectLst/>
                        </a:rPr>
                        <a:t> </a:t>
                      </a:r>
                      <a:endParaRPr lang="zh-TW" sz="1200" kern="100" dirty="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extLst>
                  <a:ext uri="{0D108BD9-81ED-4DB2-BD59-A6C34878D82A}">
                    <a16:rowId xmlns:a16="http://schemas.microsoft.com/office/drawing/2014/main" val="10006"/>
                  </a:ext>
                </a:extLst>
              </a:tr>
              <a:tr h="280669">
                <a:tc>
                  <a:txBody>
                    <a:bodyPr/>
                    <a:lstStyle/>
                    <a:p>
                      <a:pPr algn="just">
                        <a:spcAft>
                          <a:spcPts val="0"/>
                        </a:spcAft>
                      </a:pPr>
                      <a:r>
                        <a:rPr lang="zh-TW" sz="1000" kern="100">
                          <a:effectLst/>
                        </a:rPr>
                        <a:t>院級教評會審查</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gridSpan="2">
                  <a:txBody>
                    <a:bodyPr/>
                    <a:lstStyle/>
                    <a:p>
                      <a:pPr algn="ctr">
                        <a:spcAft>
                          <a:spcPts val="0"/>
                        </a:spcAft>
                      </a:pPr>
                      <a:r>
                        <a:rPr lang="zh-TW" sz="1200" kern="100">
                          <a:effectLst/>
                        </a:rPr>
                        <a:t>院自訂</a:t>
                      </a:r>
                      <a:endParaRPr lang="zh-TW" sz="1200" kern="100">
                        <a:effectLst/>
                        <a:latin typeface="Calibri"/>
                        <a:ea typeface="新細明體"/>
                        <a:cs typeface="Times New Roman"/>
                      </a:endParaRPr>
                    </a:p>
                  </a:txBody>
                  <a:tcPr marL="0" marR="0" marT="0" marB="0" anchor="ctr"/>
                </a:tc>
                <a:tc hMerge="1">
                  <a:txBody>
                    <a:bodyPr/>
                    <a:lstStyle/>
                    <a:p>
                      <a:endParaRPr lang="zh-TW" altLang="en-US"/>
                    </a:p>
                  </a:txBody>
                  <a:tcP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extLst>
                  <a:ext uri="{0D108BD9-81ED-4DB2-BD59-A6C34878D82A}">
                    <a16:rowId xmlns:a16="http://schemas.microsoft.com/office/drawing/2014/main" val="10007"/>
                  </a:ext>
                </a:extLst>
              </a:tr>
              <a:tr h="388245">
                <a:tc>
                  <a:txBody>
                    <a:bodyPr/>
                    <a:lstStyle/>
                    <a:p>
                      <a:pPr algn="just">
                        <a:spcAft>
                          <a:spcPts val="0"/>
                        </a:spcAft>
                      </a:pPr>
                      <a:r>
                        <a:rPr lang="zh-TW" sz="1000" kern="100">
                          <a:effectLst/>
                        </a:rPr>
                        <a:t>外審教師名單、外審委員資料庫造冊彙報</a:t>
                      </a:r>
                      <a:r>
                        <a:rPr lang="en-US" sz="1000" kern="100">
                          <a:effectLst/>
                        </a:rPr>
                        <a:t>(</a:t>
                      </a:r>
                      <a:r>
                        <a:rPr lang="zh-TW" sz="1000" kern="100">
                          <a:effectLst/>
                        </a:rPr>
                        <a:t>院</a:t>
                      </a:r>
                      <a:r>
                        <a:rPr lang="en-US" sz="1000" kern="100">
                          <a:effectLst/>
                        </a:rPr>
                        <a:t>)</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000" kern="100">
                          <a:effectLst/>
                        </a:rPr>
                        <a:t>109.03.04</a:t>
                      </a:r>
                      <a:r>
                        <a:rPr lang="zh-TW" sz="1000" kern="100">
                          <a:effectLst/>
                        </a:rPr>
                        <a:t>前</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extLst>
                  <a:ext uri="{0D108BD9-81ED-4DB2-BD59-A6C34878D82A}">
                    <a16:rowId xmlns:a16="http://schemas.microsoft.com/office/drawing/2014/main" val="10008"/>
                  </a:ext>
                </a:extLst>
              </a:tr>
              <a:tr h="388245">
                <a:tc>
                  <a:txBody>
                    <a:bodyPr/>
                    <a:lstStyle/>
                    <a:p>
                      <a:pPr algn="just">
                        <a:spcAft>
                          <a:spcPts val="0"/>
                        </a:spcAft>
                      </a:pPr>
                      <a:r>
                        <a:rPr lang="zh-TW" sz="1000" kern="100">
                          <a:effectLst/>
                        </a:rPr>
                        <a:t>校教評會審查外審委員資料庫</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dirty="0">
                          <a:effectLst/>
                        </a:rPr>
                        <a:t> </a:t>
                      </a:r>
                      <a:endParaRPr lang="zh-TW" sz="1200" kern="100" dirty="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000" kern="100">
                          <a:effectLst/>
                        </a:rPr>
                        <a:t>109.03.18</a:t>
                      </a:r>
                      <a:endParaRPr lang="zh-TW" sz="1200" kern="100">
                        <a:effectLst/>
                      </a:endParaRPr>
                    </a:p>
                    <a:p>
                      <a:pPr algn="ctr">
                        <a:spcAft>
                          <a:spcPts val="0"/>
                        </a:spcAft>
                      </a:pPr>
                      <a:r>
                        <a:rPr lang="en-US" sz="800" kern="100">
                          <a:effectLst/>
                        </a:rPr>
                        <a:t>108-05</a:t>
                      </a:r>
                      <a:r>
                        <a:rPr lang="zh-TW" sz="800" kern="100">
                          <a:effectLst/>
                        </a:rPr>
                        <a:t>校教評</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extLst>
                  <a:ext uri="{0D108BD9-81ED-4DB2-BD59-A6C34878D82A}">
                    <a16:rowId xmlns:a16="http://schemas.microsoft.com/office/drawing/2014/main" val="10009"/>
                  </a:ext>
                </a:extLst>
              </a:tr>
              <a:tr h="288758">
                <a:tc>
                  <a:txBody>
                    <a:bodyPr/>
                    <a:lstStyle/>
                    <a:p>
                      <a:pPr algn="just">
                        <a:spcAft>
                          <a:spcPts val="0"/>
                        </a:spcAft>
                      </a:pPr>
                      <a:r>
                        <a:rPr lang="zh-TW" sz="1000" kern="100">
                          <a:effectLst/>
                        </a:rPr>
                        <a:t>外審資料送人事室</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000" kern="100">
                          <a:effectLst/>
                        </a:rPr>
                        <a:t>109.03.20</a:t>
                      </a:r>
                      <a:r>
                        <a:rPr lang="zh-TW" sz="1000" kern="100">
                          <a:effectLst/>
                        </a:rPr>
                        <a:t>前</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extLst>
                  <a:ext uri="{0D108BD9-81ED-4DB2-BD59-A6C34878D82A}">
                    <a16:rowId xmlns:a16="http://schemas.microsoft.com/office/drawing/2014/main" val="10010"/>
                  </a:ext>
                </a:extLst>
              </a:tr>
              <a:tr h="288758">
                <a:tc>
                  <a:txBody>
                    <a:bodyPr/>
                    <a:lstStyle/>
                    <a:p>
                      <a:pPr algn="just">
                        <a:spcAft>
                          <a:spcPts val="0"/>
                        </a:spcAft>
                      </a:pPr>
                      <a:r>
                        <a:rPr lang="zh-TW" sz="1000" kern="100">
                          <a:effectLst/>
                        </a:rPr>
                        <a:t>外審作業</a:t>
                      </a:r>
                      <a:r>
                        <a:rPr lang="en-US" sz="1000" kern="100">
                          <a:effectLst/>
                        </a:rPr>
                        <a:t>(</a:t>
                      </a:r>
                      <a:r>
                        <a:rPr lang="zh-TW" sz="1000" kern="100">
                          <a:effectLst/>
                        </a:rPr>
                        <a:t>校教評</a:t>
                      </a:r>
                      <a:r>
                        <a:rPr lang="en-US" sz="1000" kern="100">
                          <a:effectLst/>
                        </a:rPr>
                        <a:t>/</a:t>
                      </a:r>
                      <a:r>
                        <a:rPr lang="zh-TW" sz="1000" kern="100">
                          <a:effectLst/>
                        </a:rPr>
                        <a:t>人事室</a:t>
                      </a:r>
                      <a:r>
                        <a:rPr lang="en-US" sz="1000" kern="100">
                          <a:effectLst/>
                        </a:rPr>
                        <a:t>)</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dirty="0">
                          <a:effectLst/>
                        </a:rPr>
                        <a:t> </a:t>
                      </a:r>
                      <a:endParaRPr lang="zh-TW" sz="1200" kern="100" dirty="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gridSpan="3">
                  <a:txBody>
                    <a:bodyPr/>
                    <a:lstStyle/>
                    <a:p>
                      <a:pPr algn="ctr">
                        <a:spcAft>
                          <a:spcPts val="0"/>
                        </a:spcAft>
                      </a:pPr>
                      <a:r>
                        <a:rPr lang="en-US" sz="1100" kern="100">
                          <a:effectLst/>
                        </a:rPr>
                        <a:t>109.04.01~109.06.30</a:t>
                      </a:r>
                      <a:endParaRPr lang="zh-TW" sz="1200" kern="100">
                        <a:effectLst/>
                        <a:latin typeface="Calibri"/>
                        <a:ea typeface="新細明體"/>
                        <a:cs typeface="Times New Roman"/>
                      </a:endParaRPr>
                    </a:p>
                  </a:txBody>
                  <a:tcPr marL="0" marR="0" marT="0" marB="0" anchor="ct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extLst>
                  <a:ext uri="{0D108BD9-81ED-4DB2-BD59-A6C34878D82A}">
                    <a16:rowId xmlns:a16="http://schemas.microsoft.com/office/drawing/2014/main" val="10011"/>
                  </a:ext>
                </a:extLst>
              </a:tr>
              <a:tr h="349421">
                <a:tc>
                  <a:txBody>
                    <a:bodyPr/>
                    <a:lstStyle/>
                    <a:p>
                      <a:pPr algn="just">
                        <a:spcAft>
                          <a:spcPts val="0"/>
                        </a:spcAft>
                      </a:pPr>
                      <a:r>
                        <a:rPr lang="zh-TW" sz="1000" kern="100">
                          <a:effectLst/>
                        </a:rPr>
                        <a:t>校教評會審查</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000" kern="100">
                          <a:effectLst/>
                        </a:rPr>
                        <a:t>109.07.29</a:t>
                      </a:r>
                      <a:endParaRPr lang="zh-TW" sz="1200" kern="100">
                        <a:effectLst/>
                      </a:endParaRPr>
                    </a:p>
                    <a:p>
                      <a:pPr algn="ctr">
                        <a:spcAft>
                          <a:spcPts val="0"/>
                        </a:spcAft>
                      </a:pPr>
                      <a:r>
                        <a:rPr lang="en-US" sz="800" kern="100">
                          <a:effectLst/>
                        </a:rPr>
                        <a:t>108-07</a:t>
                      </a:r>
                      <a:r>
                        <a:rPr lang="zh-TW" sz="800" kern="100">
                          <a:effectLst/>
                        </a:rPr>
                        <a:t>校教評</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extLst>
                  <a:ext uri="{0D108BD9-81ED-4DB2-BD59-A6C34878D82A}">
                    <a16:rowId xmlns:a16="http://schemas.microsoft.com/office/drawing/2014/main" val="10012"/>
                  </a:ext>
                </a:extLst>
              </a:tr>
              <a:tr h="280669">
                <a:tc>
                  <a:txBody>
                    <a:bodyPr/>
                    <a:lstStyle/>
                    <a:p>
                      <a:pPr algn="just">
                        <a:spcAft>
                          <a:spcPts val="0"/>
                        </a:spcAft>
                      </a:pPr>
                      <a:r>
                        <a:rPr lang="zh-TW" sz="1000" kern="100">
                          <a:effectLst/>
                        </a:rPr>
                        <a:t>校長核定</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900" kern="100">
                          <a:effectLst/>
                        </a:rPr>
                        <a:t>109.07.31</a:t>
                      </a:r>
                      <a:r>
                        <a:rPr lang="zh-TW" sz="900" kern="100">
                          <a:effectLst/>
                        </a:rPr>
                        <a:t>前</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extLst>
                  <a:ext uri="{0D108BD9-81ED-4DB2-BD59-A6C34878D82A}">
                    <a16:rowId xmlns:a16="http://schemas.microsoft.com/office/drawing/2014/main" val="10013"/>
                  </a:ext>
                </a:extLst>
              </a:tr>
              <a:tr h="280669">
                <a:tc>
                  <a:txBody>
                    <a:bodyPr/>
                    <a:lstStyle/>
                    <a:p>
                      <a:pPr algn="just">
                        <a:spcAft>
                          <a:spcPts val="0"/>
                        </a:spcAft>
                      </a:pPr>
                      <a:r>
                        <a:rPr lang="zh-TW" sz="1000" kern="100">
                          <a:effectLst/>
                        </a:rPr>
                        <a:t>報部請領教師證書</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68580" marR="68580" marT="0" marB="0" anchor="ctr"/>
                </a:tc>
                <a:tc>
                  <a:txBody>
                    <a:bodyPr/>
                    <a:lstStyle/>
                    <a:p>
                      <a:pPr algn="ctr">
                        <a:spcAft>
                          <a:spcPts val="0"/>
                        </a:spcAft>
                      </a:pPr>
                      <a:r>
                        <a:rPr lang="en-US" sz="1100" kern="100">
                          <a:effectLst/>
                        </a:rPr>
                        <a:t> </a:t>
                      </a:r>
                      <a:endParaRPr lang="zh-TW" sz="1200" kern="100">
                        <a:effectLst/>
                        <a:latin typeface="Calibri"/>
                        <a:ea typeface="新細明體"/>
                        <a:cs typeface="Times New Roman"/>
                      </a:endParaRPr>
                    </a:p>
                  </a:txBody>
                  <a:tcPr marL="0" marR="0" marT="0" marB="0" anchor="ctr"/>
                </a:tc>
                <a:tc>
                  <a:txBody>
                    <a:bodyPr/>
                    <a:lstStyle/>
                    <a:p>
                      <a:pPr algn="ctr">
                        <a:spcAft>
                          <a:spcPts val="0"/>
                        </a:spcAft>
                      </a:pPr>
                      <a:r>
                        <a:rPr lang="en-US" sz="900" kern="100" dirty="0">
                          <a:effectLst/>
                        </a:rPr>
                        <a:t>109.08.31</a:t>
                      </a:r>
                      <a:r>
                        <a:rPr lang="zh-TW" sz="900" kern="100" dirty="0">
                          <a:effectLst/>
                        </a:rPr>
                        <a:t>前</a:t>
                      </a:r>
                      <a:endParaRPr lang="zh-TW" sz="1200" kern="100" dirty="0">
                        <a:effectLst/>
                        <a:latin typeface="Calibri"/>
                        <a:ea typeface="新細明體"/>
                        <a:cs typeface="Times New Roman"/>
                      </a:endParaRPr>
                    </a:p>
                  </a:txBody>
                  <a:tcPr marL="0" marR="0" marT="0" marB="0" anchor="ctr"/>
                </a:tc>
                <a:extLst>
                  <a:ext uri="{0D108BD9-81ED-4DB2-BD59-A6C34878D82A}">
                    <a16:rowId xmlns:a16="http://schemas.microsoft.com/office/drawing/2014/main" val="10014"/>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vert="horz" wrap="square" lIns="91440" tIns="45720" rIns="91440" bIns="45720" numCol="1" anchorCtr="0" compatLnSpc="1">
            <a:prstTxWarp prst="textNoShape">
              <a:avLst/>
            </a:prstTxWarp>
          </a:bodyPr>
          <a:lstStyle/>
          <a:p>
            <a:pPr algn="ctr">
              <a:defRPr/>
            </a:pPr>
            <a:r>
              <a:rPr lang="zh-TW" altLang="en-US" smtClean="0">
                <a:effectLst>
                  <a:outerShdw blurRad="38100" dist="38100" dir="2700000" algn="tl">
                    <a:srgbClr val="C0C0C0"/>
                  </a:outerShdw>
                </a:effectLst>
              </a:rPr>
              <a:t>教師升等通過標準</a:t>
            </a:r>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1030020085"/>
              </p:ext>
            </p:extLst>
          </p:nvPr>
        </p:nvGraphicFramePr>
        <p:xfrm>
          <a:off x="1258888" y="1844675"/>
          <a:ext cx="7499350" cy="3529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p:cNvSpPr txBox="1"/>
          <p:nvPr/>
        </p:nvSpPr>
        <p:spPr>
          <a:xfrm>
            <a:off x="1763688" y="6021288"/>
            <a:ext cx="6329064" cy="584775"/>
          </a:xfrm>
          <a:prstGeom prst="rect">
            <a:avLst/>
          </a:prstGeom>
          <a:noFill/>
        </p:spPr>
        <p:txBody>
          <a:bodyPr wrap="square" rtlCol="0">
            <a:spAutoFit/>
          </a:bodyPr>
          <a:lstStyle/>
          <a:p>
            <a:r>
              <a:rPr lang="zh-TW" altLang="en-US" sz="3200" dirty="0" smtClean="0"/>
              <a:t>升等通過者，年資自</a:t>
            </a:r>
            <a:r>
              <a:rPr lang="en-US" altLang="zh-TW" sz="3200" dirty="0" smtClean="0"/>
              <a:t>109</a:t>
            </a:r>
            <a:r>
              <a:rPr lang="zh-TW" altLang="en-US" sz="3200" dirty="0" smtClean="0"/>
              <a:t>年</a:t>
            </a:r>
            <a:r>
              <a:rPr lang="en-US" altLang="zh-TW" sz="3200" dirty="0" smtClean="0"/>
              <a:t>8</a:t>
            </a:r>
            <a:r>
              <a:rPr lang="zh-TW" altLang="en-US" sz="3200" dirty="0" smtClean="0"/>
              <a:t>月起計</a:t>
            </a:r>
            <a:endParaRPr lang="zh-TW" altLang="en-US" sz="3200" dirty="0"/>
          </a:p>
        </p:txBody>
      </p:sp>
      <p:sp>
        <p:nvSpPr>
          <p:cNvPr id="3" name="圓角矩形圖說文字 2"/>
          <p:cNvSpPr/>
          <p:nvPr/>
        </p:nvSpPr>
        <p:spPr>
          <a:xfrm>
            <a:off x="3851920" y="5415408"/>
            <a:ext cx="4896544" cy="504056"/>
          </a:xfrm>
          <a:prstGeom prst="wedgeRoundRectCallout">
            <a:avLst>
              <a:gd name="adj1" fmla="val -20353"/>
              <a:gd name="adj2" fmla="val -852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TW" altLang="en-US" sz="1100" b="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事前告知外</a:t>
            </a:r>
            <a:r>
              <a:rPr lang="zh-TW" altLang="en-US" sz="1100" b="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審</a:t>
            </a:r>
            <a:r>
              <a:rPr lang="zh-TW" altLang="en-US" sz="1100" b="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委員</a:t>
            </a:r>
            <a:r>
              <a:rPr lang="zh-TW" altLang="zh-TW" sz="1100" b="0" dirty="0" smtClean="0"/>
              <a:t>本校通過標準</a:t>
            </a:r>
            <a:r>
              <a:rPr lang="en-US" altLang="zh-TW" sz="1100" b="0" dirty="0" smtClean="0"/>
              <a:t> </a:t>
            </a:r>
            <a:r>
              <a:rPr lang="zh-TW" altLang="en-US" sz="1100" b="0" dirty="0" smtClean="0"/>
              <a:t>：</a:t>
            </a:r>
            <a:endParaRPr lang="en-US" altLang="zh-TW" sz="1100" b="0" dirty="0" smtClean="0"/>
          </a:p>
          <a:p>
            <a:r>
              <a:rPr lang="zh-CN" altLang="zh-TW" sz="1100" b="0" u="sng" dirty="0" smtClean="0"/>
              <a:t>審查</a:t>
            </a:r>
            <a:r>
              <a:rPr lang="zh-CN" altLang="zh-TW" sz="1100" b="0" u="sng" dirty="0"/>
              <a:t>總評</a:t>
            </a:r>
            <a:r>
              <a:rPr lang="zh-TW" altLang="zh-TW" sz="1100" b="0" u="sng" dirty="0"/>
              <a:t>需</a:t>
            </a:r>
            <a:r>
              <a:rPr lang="zh-CN" altLang="zh-TW" sz="1100" b="0" u="sng" dirty="0"/>
              <a:t>達「三優」以上</a:t>
            </a:r>
            <a:r>
              <a:rPr lang="zh-TW" altLang="zh-TW" sz="1100" b="0" u="sng" dirty="0"/>
              <a:t>，另搭配二位外審委員評核等第，決定是否通過</a:t>
            </a:r>
            <a:endParaRPr lang="zh-TW" altLang="en-US" sz="1100" b="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投影片編號版面配置區 5"/>
          <p:cNvSpPr>
            <a:spLocks noGrp="1"/>
          </p:cNvSpPr>
          <p:nvPr>
            <p:ph type="sldNum" sz="quarter" idx="12"/>
          </p:nvPr>
        </p:nvSpPr>
        <p:spPr/>
        <p:txBody>
          <a:bodyPr/>
          <a:lstStyle/>
          <a:p>
            <a:pPr>
              <a:defRPr/>
            </a:pPr>
            <a:fld id="{CF81122F-607A-494D-98D0-296CAB82EAB9}"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向右箭號 2">
            <a:hlinkClick r:id="rId2"/>
          </p:cNvPr>
          <p:cNvSpPr/>
          <p:nvPr/>
        </p:nvSpPr>
        <p:spPr>
          <a:xfrm>
            <a:off x="1907704" y="5805264"/>
            <a:ext cx="6120680" cy="1152128"/>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標題 3"/>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defRPr/>
            </a:pPr>
            <a:r>
              <a:rPr lang="zh-TW" altLang="en-US" sz="3900" dirty="0" smtClean="0">
                <a:effectLst>
                  <a:outerShdw blurRad="38100" dist="38100" dir="2700000" algn="tl">
                    <a:srgbClr val="C0C0C0"/>
                  </a:outerShdw>
                </a:effectLst>
              </a:rPr>
              <a:t>教師升等作業說明 </a:t>
            </a:r>
            <a:r>
              <a:rPr lang="en-US" altLang="zh-TW" sz="3900" dirty="0" smtClean="0">
                <a:effectLst>
                  <a:outerShdw blurRad="38100" dist="38100" dir="2700000" algn="tl">
                    <a:srgbClr val="C0C0C0"/>
                  </a:outerShdw>
                </a:effectLst>
              </a:rPr>
              <a:t/>
            </a:r>
            <a:br>
              <a:rPr lang="en-US" altLang="zh-TW" sz="3900" dirty="0" smtClean="0">
                <a:effectLst>
                  <a:outerShdw blurRad="38100" dist="38100" dir="2700000" algn="tl">
                    <a:srgbClr val="C0C0C0"/>
                  </a:outerShdw>
                </a:effectLst>
              </a:rPr>
            </a:br>
            <a:r>
              <a:rPr lang="zh-TW" altLang="en-US" sz="3900" dirty="0" smtClean="0">
                <a:effectLst>
                  <a:outerShdw blurRad="38100" dist="38100" dir="2700000" algn="tl">
                    <a:srgbClr val="C0C0C0"/>
                  </a:outerShdw>
                </a:effectLst>
              </a:rPr>
              <a:t>             </a:t>
            </a:r>
            <a:r>
              <a:rPr lang="en-US" altLang="zh-TW" sz="3900" dirty="0" smtClean="0">
                <a:effectLst>
                  <a:outerShdw blurRad="38100" dist="38100" dir="2700000" algn="tl">
                    <a:srgbClr val="C0C0C0"/>
                  </a:outerShdw>
                </a:effectLst>
              </a:rPr>
              <a:t>- </a:t>
            </a:r>
            <a:r>
              <a:rPr lang="zh-TW" altLang="en-US" sz="3600" dirty="0" smtClean="0">
                <a:effectLst>
                  <a:outerShdw blurRad="38100" dist="38100" dir="2700000" algn="tl">
                    <a:srgbClr val="C0C0C0"/>
                  </a:outerShdw>
                </a:effectLst>
              </a:rPr>
              <a:t>送審表單</a:t>
            </a:r>
          </a:p>
        </p:txBody>
      </p:sp>
      <p:sp>
        <p:nvSpPr>
          <p:cNvPr id="162818" name="內容版面配置區 1"/>
          <p:cNvSpPr>
            <a:spLocks noGrp="1"/>
          </p:cNvSpPr>
          <p:nvPr>
            <p:ph idx="1"/>
          </p:nvPr>
        </p:nvSpPr>
        <p:spPr>
          <a:xfrm>
            <a:off x="1403648" y="1340768"/>
            <a:ext cx="7499350" cy="4536975"/>
          </a:xfrm>
        </p:spPr>
        <p:txBody>
          <a:bodyPr/>
          <a:lstStyle/>
          <a:p>
            <a:pPr>
              <a:spcAft>
                <a:spcPts val="600"/>
              </a:spcAft>
              <a:buClr>
                <a:srgbClr val="EF6F35"/>
              </a:buClr>
              <a:buSzTx/>
            </a:pPr>
            <a:r>
              <a:rPr lang="zh-TW" altLang="en-US" sz="2800" dirty="0" smtClean="0"/>
              <a:t>教師申請升等應檢送資料檢查表</a:t>
            </a:r>
            <a:r>
              <a:rPr lang="en-US" altLang="zh-TW" sz="2800" dirty="0" smtClean="0"/>
              <a:t>(</a:t>
            </a:r>
            <a:r>
              <a:rPr lang="zh-TW" alt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必</a:t>
            </a:r>
            <a:r>
              <a:rPr lang="en-US" altLang="zh-TW" sz="2800" dirty="0" smtClean="0"/>
              <a:t>)</a:t>
            </a:r>
          </a:p>
          <a:p>
            <a:pPr>
              <a:spcAft>
                <a:spcPts val="600"/>
              </a:spcAft>
              <a:buClr>
                <a:srgbClr val="EF6F35"/>
              </a:buClr>
              <a:buSzTx/>
            </a:pPr>
            <a:r>
              <a:rPr lang="zh-TW" altLang="en-US" sz="2800" dirty="0" smtClean="0"/>
              <a:t>教師申請升等審查一覽表</a:t>
            </a:r>
            <a:r>
              <a:rPr lang="en-US" altLang="zh-TW" sz="2800" dirty="0" smtClean="0"/>
              <a:t>(</a:t>
            </a:r>
            <a:r>
              <a:rPr lang="zh-TW" alt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必</a:t>
            </a:r>
            <a:r>
              <a:rPr lang="en-US" altLang="zh-TW" sz="2800" dirty="0" smtClean="0"/>
              <a:t>)</a:t>
            </a:r>
          </a:p>
          <a:p>
            <a:pPr>
              <a:spcAft>
                <a:spcPts val="600"/>
              </a:spcAft>
              <a:buClr>
                <a:srgbClr val="EF6F35"/>
              </a:buClr>
              <a:buSzTx/>
            </a:pPr>
            <a:r>
              <a:rPr lang="zh-TW" altLang="en-US" sz="2800" dirty="0" smtClean="0"/>
              <a:t>教師資格審查履歷表</a:t>
            </a:r>
            <a:r>
              <a:rPr lang="en-US" altLang="zh-TW" sz="2800" dirty="0" smtClean="0"/>
              <a:t>(</a:t>
            </a:r>
            <a:r>
              <a:rPr lang="zh-TW" altLang="en-US" sz="2800" dirty="0" smtClean="0"/>
              <a:t>乙式</a:t>
            </a:r>
            <a:r>
              <a:rPr lang="en-US" altLang="zh-TW" sz="2800" dirty="0" smtClean="0"/>
              <a:t>) (</a:t>
            </a:r>
            <a:r>
              <a:rPr lang="zh-TW" alt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必</a:t>
            </a:r>
            <a:r>
              <a:rPr lang="en-US" altLang="zh-TW" sz="2800" dirty="0" smtClean="0"/>
              <a:t>)</a:t>
            </a:r>
          </a:p>
          <a:p>
            <a:pPr>
              <a:spcAft>
                <a:spcPts val="600"/>
              </a:spcAft>
              <a:buClr>
                <a:srgbClr val="EF6F35"/>
              </a:buClr>
              <a:buSzTx/>
            </a:pPr>
            <a:r>
              <a:rPr lang="zh-TW" altLang="en-US" sz="2800" dirty="0" smtClean="0"/>
              <a:t>送審著作將發表證明</a:t>
            </a:r>
            <a:r>
              <a:rPr lang="en-US" altLang="zh-TW" sz="2800" dirty="0" smtClean="0"/>
              <a:t>(</a:t>
            </a:r>
            <a:r>
              <a:rPr lang="zh-TW" alt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選</a:t>
            </a:r>
            <a:r>
              <a:rPr lang="en-US" altLang="zh-TW" sz="2800" dirty="0" smtClean="0"/>
              <a:t>)</a:t>
            </a:r>
          </a:p>
          <a:p>
            <a:pPr>
              <a:spcAft>
                <a:spcPts val="600"/>
              </a:spcAft>
              <a:buClr>
                <a:srgbClr val="EF6F35"/>
              </a:buClr>
              <a:buSzTx/>
            </a:pPr>
            <a:r>
              <a:rPr lang="zh-TW" altLang="en-US" sz="2800" dirty="0" smtClean="0"/>
              <a:t>代表著作合著人證明</a:t>
            </a:r>
            <a:r>
              <a:rPr lang="en-US" altLang="zh-TW" sz="2800" dirty="0" smtClean="0"/>
              <a:t>(</a:t>
            </a:r>
            <a:r>
              <a:rPr lang="zh-TW" alt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選</a:t>
            </a:r>
            <a:r>
              <a:rPr lang="en-US" altLang="zh-TW" sz="2800" dirty="0" smtClean="0"/>
              <a:t>)</a:t>
            </a:r>
          </a:p>
          <a:p>
            <a:pPr>
              <a:spcAft>
                <a:spcPts val="600"/>
              </a:spcAft>
              <a:buClr>
                <a:srgbClr val="EF6F35"/>
              </a:buClr>
              <a:buSzTx/>
            </a:pPr>
            <a:r>
              <a:rPr lang="zh-TW" altLang="en-US" sz="2800" dirty="0" smtClean="0"/>
              <a:t>著作／作品迴避參考名單</a:t>
            </a:r>
            <a:r>
              <a:rPr lang="en-US" altLang="zh-TW" sz="2800" dirty="0" smtClean="0"/>
              <a:t>(</a:t>
            </a:r>
            <a:r>
              <a:rPr lang="zh-TW" alt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必</a:t>
            </a:r>
            <a:r>
              <a:rPr lang="en-US" altLang="zh-TW" sz="2800" dirty="0" smtClean="0"/>
              <a:t>)</a:t>
            </a:r>
          </a:p>
          <a:p>
            <a:pPr>
              <a:spcAft>
                <a:spcPts val="600"/>
              </a:spcAft>
              <a:buClr>
                <a:srgbClr val="EF6F35"/>
              </a:buClr>
              <a:buSzTx/>
            </a:pPr>
            <a:r>
              <a:rPr lang="zh-TW" altLang="en-US" sz="2800" dirty="0" smtClean="0"/>
              <a:t>著作</a:t>
            </a:r>
            <a:r>
              <a:rPr lang="en-US" altLang="zh-TW" sz="2800" dirty="0" smtClean="0"/>
              <a:t>(</a:t>
            </a:r>
            <a:r>
              <a:rPr lang="zh-TW" altLang="en-US" sz="2800" dirty="0" smtClean="0"/>
              <a:t>技術報告、作品、體育成就</a:t>
            </a:r>
            <a:r>
              <a:rPr lang="en-US" altLang="zh-TW" sz="2800" dirty="0" smtClean="0"/>
              <a:t>)</a:t>
            </a:r>
            <a:r>
              <a:rPr lang="zh-TW" altLang="en-US" sz="2800" dirty="0" smtClean="0"/>
              <a:t>送審教師資格查核表</a:t>
            </a:r>
            <a:r>
              <a:rPr lang="en-US" altLang="zh-TW" sz="2800" dirty="0" smtClean="0"/>
              <a:t>(</a:t>
            </a:r>
            <a:r>
              <a:rPr lang="zh-TW" alt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必</a:t>
            </a:r>
            <a:r>
              <a:rPr lang="en-US" altLang="zh-TW" sz="2800" dirty="0" smtClean="0"/>
              <a:t>)</a:t>
            </a:r>
            <a:endParaRPr lang="en-US" altLang="zh-TW" sz="3600" dirty="0" smtClean="0"/>
          </a:p>
          <a:p>
            <a:pPr marL="657225" lvl="2" indent="0">
              <a:spcAft>
                <a:spcPts val="600"/>
              </a:spcAft>
            </a:pPr>
            <a:endParaRPr lang="en-US" altLang="zh-TW" sz="2800" dirty="0" smtClean="0"/>
          </a:p>
        </p:txBody>
      </p:sp>
      <p:sp>
        <p:nvSpPr>
          <p:cNvPr id="2" name="文字方塊 1"/>
          <p:cNvSpPr txBox="1"/>
          <p:nvPr/>
        </p:nvSpPr>
        <p:spPr>
          <a:xfrm>
            <a:off x="1940767" y="6027385"/>
            <a:ext cx="7344816"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TW" altLang="en-US" sz="3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hlinkClick r:id="rId2"/>
              </a:rPr>
              <a:t>表單請至人事室網頁下載</a:t>
            </a:r>
            <a:endParaRPr lang="zh-TW" alt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投影片編號版面配置區 4"/>
          <p:cNvSpPr>
            <a:spLocks noGrp="1"/>
          </p:cNvSpPr>
          <p:nvPr>
            <p:ph type="sldNum" sz="quarter" idx="12"/>
          </p:nvPr>
        </p:nvSpPr>
        <p:spPr/>
        <p:txBody>
          <a:bodyPr/>
          <a:lstStyle/>
          <a:p>
            <a:pPr>
              <a:defRPr/>
            </a:pPr>
            <a:fld id="{CF81122F-607A-494D-98D0-296CAB82EAB9}"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187450" y="404813"/>
            <a:ext cx="7499350" cy="1143000"/>
          </a:xfrm>
        </p:spPr>
        <p:txBody>
          <a:bodyPr vert="horz" wrap="square" lIns="91440" tIns="45720" rIns="91440" bIns="45720" numCol="1" anchorCtr="0" compatLnSpc="1">
            <a:prstTxWarp prst="textNoShape">
              <a:avLst/>
            </a:prstTxWarp>
            <a:normAutofit fontScale="90000"/>
          </a:bodyPr>
          <a:lstStyle/>
          <a:p>
            <a:pPr>
              <a:defRPr/>
            </a:pPr>
            <a:r>
              <a:rPr lang="zh-TW" altLang="en-US" sz="3900" dirty="0" smtClean="0">
                <a:effectLst>
                  <a:outerShdw blurRad="38100" dist="38100" dir="2700000" algn="tl">
                    <a:srgbClr val="C0C0C0"/>
                  </a:outerShdw>
                </a:effectLst>
              </a:rPr>
              <a:t>教師升等作業說明</a:t>
            </a:r>
            <a:r>
              <a:rPr lang="en-US" altLang="zh-TW" sz="3900" dirty="0" smtClean="0">
                <a:effectLst>
                  <a:outerShdw blurRad="38100" dist="38100" dir="2700000" algn="tl">
                    <a:srgbClr val="C0C0C0"/>
                  </a:outerShdw>
                </a:effectLst>
              </a:rPr>
              <a:t/>
            </a:r>
            <a:br>
              <a:rPr lang="en-US" altLang="zh-TW" sz="3900" dirty="0" smtClean="0">
                <a:effectLst>
                  <a:outerShdw blurRad="38100" dist="38100" dir="2700000" algn="tl">
                    <a:srgbClr val="C0C0C0"/>
                  </a:outerShdw>
                </a:effectLst>
              </a:rPr>
            </a:br>
            <a:r>
              <a:rPr lang="zh-TW" altLang="en-US" sz="3900" dirty="0" smtClean="0">
                <a:effectLst>
                  <a:outerShdw blurRad="38100" dist="38100" dir="2700000" algn="tl">
                    <a:srgbClr val="C0C0C0"/>
                  </a:outerShdw>
                </a:effectLst>
              </a:rPr>
              <a:t>             </a:t>
            </a:r>
            <a:r>
              <a:rPr lang="en-US" altLang="zh-TW" sz="3900" dirty="0" smtClean="0">
                <a:effectLst>
                  <a:outerShdw blurRad="38100" dist="38100" dir="2700000" algn="tl">
                    <a:srgbClr val="C0C0C0"/>
                  </a:outerShdw>
                </a:effectLst>
              </a:rPr>
              <a:t>-</a:t>
            </a:r>
            <a:r>
              <a:rPr lang="zh-TW" altLang="en-US" sz="3900" dirty="0" smtClean="0">
                <a:effectLst>
                  <a:outerShdw blurRad="38100" dist="38100" dir="2700000" algn="tl">
                    <a:srgbClr val="C0C0C0"/>
                  </a:outerShdw>
                </a:effectLst>
              </a:rPr>
              <a:t> </a:t>
            </a:r>
            <a:r>
              <a:rPr lang="zh-TW" altLang="en-US" sz="3900" dirty="0">
                <a:effectLst>
                  <a:outerShdw blurRad="38100" dist="38100" dir="2700000" algn="tl">
                    <a:srgbClr val="C0C0C0"/>
                  </a:outerShdw>
                </a:effectLst>
              </a:rPr>
              <a:t>研究</a:t>
            </a:r>
            <a:r>
              <a:rPr lang="zh-TW" altLang="en-US" sz="3900" dirty="0" smtClean="0">
                <a:effectLst>
                  <a:outerShdw blurRad="38100" dist="38100" dir="2700000" algn="tl">
                    <a:srgbClr val="C0C0C0"/>
                  </a:outerShdw>
                </a:effectLst>
              </a:rPr>
              <a:t>資料應注意事項</a:t>
            </a:r>
            <a:endParaRPr lang="zh-TW" altLang="en-US" sz="3600" dirty="0" smtClean="0">
              <a:effectLst>
                <a:outerShdw blurRad="38100" dist="38100" dir="2700000" algn="tl">
                  <a:srgbClr val="C0C0C0"/>
                </a:outerShdw>
              </a:effectLst>
            </a:endParaRPr>
          </a:p>
        </p:txBody>
      </p:sp>
      <p:sp>
        <p:nvSpPr>
          <p:cNvPr id="2" name="內容版面配置區 1"/>
          <p:cNvSpPr>
            <a:spLocks noGrp="1"/>
          </p:cNvSpPr>
          <p:nvPr>
            <p:ph idx="1"/>
          </p:nvPr>
        </p:nvSpPr>
        <p:spPr>
          <a:xfrm>
            <a:off x="1331913" y="1844675"/>
            <a:ext cx="7499350" cy="3887788"/>
          </a:xfrm>
        </p:spPr>
        <p:txBody>
          <a:bodyPr/>
          <a:lstStyle/>
          <a:p>
            <a:pPr marL="533400" indent="-450850" algn="just">
              <a:buClr>
                <a:srgbClr val="EF9319"/>
              </a:buClr>
              <a:buSzTx/>
              <a:buFont typeface="Wingdings" pitchFamily="2" charset="2"/>
              <a:buChar char="Ø"/>
              <a:defRPr/>
            </a:pPr>
            <a:r>
              <a:rPr lang="zh-TW" altLang="en-US" sz="2800" dirty="0" smtClean="0">
                <a:latin typeface="微軟正黑體" pitchFamily="34" charset="-120"/>
              </a:rPr>
              <a:t>按自選升等類型，整理</a:t>
            </a:r>
            <a:r>
              <a:rPr lang="zh-TW" altLang="en-US" sz="2800" b="1" dirty="0" smtClean="0">
                <a:solidFill>
                  <a:srgbClr val="FF0000"/>
                </a:solidFill>
                <a:effectLst>
                  <a:outerShdw blurRad="38100" dist="38100" dir="2700000" algn="tl">
                    <a:srgbClr val="C0C0C0"/>
                  </a:outerShdw>
                </a:effectLst>
                <a:latin typeface="微軟正黑體" pitchFamily="34" charset="-120"/>
              </a:rPr>
              <a:t>自取得現職等級教師資格後</a:t>
            </a:r>
            <a:r>
              <a:rPr lang="zh-TW" altLang="en-US" sz="2800" dirty="0" smtClean="0">
                <a:latin typeface="微軟正黑體" pitchFamily="34" charset="-120"/>
              </a:rPr>
              <a:t>之研究表現與著作</a:t>
            </a:r>
            <a:r>
              <a:rPr lang="en-US" altLang="zh-TW" sz="2800" dirty="0" smtClean="0">
                <a:latin typeface="微軟正黑體" pitchFamily="34" charset="-120"/>
              </a:rPr>
              <a:t>(</a:t>
            </a:r>
            <a:r>
              <a:rPr lang="zh-TW" altLang="en-US" sz="2800" dirty="0" smtClean="0">
                <a:latin typeface="微軟正黑體" pitchFamily="34" charset="-120"/>
              </a:rPr>
              <a:t>含技術報告</a:t>
            </a:r>
            <a:r>
              <a:rPr lang="en-US" altLang="zh-TW" sz="2800" dirty="0" smtClean="0">
                <a:latin typeface="微軟正黑體" pitchFamily="34" charset="-120"/>
              </a:rPr>
              <a:t>)</a:t>
            </a:r>
            <a:r>
              <a:rPr lang="zh-TW" altLang="en-US" sz="2800" dirty="0" smtClean="0">
                <a:latin typeface="微軟正黑體" pitchFamily="34" charset="-120"/>
              </a:rPr>
              <a:t>。</a:t>
            </a:r>
            <a:endParaRPr lang="en-US" altLang="zh-TW" sz="2800" dirty="0" smtClean="0">
              <a:latin typeface="微軟正黑體" pitchFamily="34" charset="-120"/>
            </a:endParaRPr>
          </a:p>
          <a:p>
            <a:pPr marL="533400" indent="-450850" algn="just">
              <a:buClr>
                <a:srgbClr val="EF9319"/>
              </a:buClr>
              <a:buSzTx/>
              <a:buFont typeface="Wingdings" pitchFamily="2" charset="2"/>
              <a:buChar char="Ø"/>
              <a:defRPr/>
            </a:pPr>
            <a:r>
              <a:rPr lang="zh-TW" altLang="en-US" sz="2800" dirty="0" smtClean="0">
                <a:latin typeface="微軟正黑體" pitchFamily="34" charset="-120"/>
              </a:rPr>
              <a:t>送審著作須為取得現職等級教師資格後所</a:t>
            </a:r>
            <a:r>
              <a:rPr lang="zh-TW" altLang="en-US" sz="2800" b="1" dirty="0" smtClean="0">
                <a:solidFill>
                  <a:srgbClr val="FF0000"/>
                </a:solidFill>
                <a:effectLst>
                  <a:outerShdw blurRad="38100" dist="38100" dir="2700000" algn="tl">
                    <a:srgbClr val="000000">
                      <a:alpha val="43137"/>
                    </a:srgbClr>
                  </a:outerShdw>
                </a:effectLst>
                <a:latin typeface="微軟正黑體" pitchFamily="34" charset="-120"/>
              </a:rPr>
              <a:t>出版或為已接受</a:t>
            </a:r>
            <a:r>
              <a:rPr lang="zh-TW" altLang="en-US" sz="2800" b="1" dirty="0" smtClean="0">
                <a:effectLst>
                  <a:outerShdw blurRad="38100" dist="38100" dir="2700000" algn="tl">
                    <a:srgbClr val="000000">
                      <a:alpha val="43137"/>
                    </a:srgbClr>
                  </a:outerShdw>
                </a:effectLst>
                <a:latin typeface="微軟正黑體" pitchFamily="34" charset="-120"/>
              </a:rPr>
              <a:t>且出具證明</a:t>
            </a:r>
            <a:r>
              <a:rPr lang="en-US" altLang="zh-TW" sz="2800" dirty="0" smtClean="0">
                <a:latin typeface="微軟正黑體" pitchFamily="34" charset="-120"/>
              </a:rPr>
              <a:t>(</a:t>
            </a:r>
            <a:r>
              <a:rPr lang="zh-TW" altLang="en-US" sz="2800" b="1" dirty="0" smtClean="0">
                <a:effectLst>
                  <a:outerShdw blurRad="38100" dist="38100" dir="2700000" algn="tl">
                    <a:srgbClr val="C0C0C0"/>
                  </a:outerShdw>
                </a:effectLst>
                <a:latin typeface="微軟正黑體" pitchFamily="34" charset="-120"/>
              </a:rPr>
              <a:t>接受函所載日期起一年內刊出或於升等生效日前刊出皆可</a:t>
            </a:r>
            <a:r>
              <a:rPr lang="en-US" altLang="zh-TW" sz="2800" dirty="0" smtClean="0">
                <a:latin typeface="微軟正黑體" pitchFamily="34" charset="-120"/>
              </a:rPr>
              <a:t>)</a:t>
            </a:r>
            <a:r>
              <a:rPr lang="zh-TW" altLang="en-US" sz="2800" dirty="0" smtClean="0">
                <a:latin typeface="微軟正黑體" pitchFamily="34" charset="-120"/>
              </a:rPr>
              <a:t>之著作。</a:t>
            </a:r>
            <a:endParaRPr lang="en-US" altLang="zh-TW" sz="2800" dirty="0" smtClean="0">
              <a:latin typeface="微軟正黑體" pitchFamily="34" charset="-120"/>
            </a:endParaRPr>
          </a:p>
          <a:p>
            <a:pPr marL="533400" indent="-450850" algn="just">
              <a:buClr>
                <a:srgbClr val="EF9319"/>
              </a:buClr>
              <a:buSzTx/>
              <a:buFont typeface="Wingdings" pitchFamily="2" charset="2"/>
              <a:buChar char="Ø"/>
              <a:defRPr/>
            </a:pPr>
            <a:r>
              <a:rPr lang="zh-TW" altLang="en-US" sz="2800" b="1" dirty="0" smtClean="0">
                <a:effectLst>
                  <a:outerShdw blurRad="38100" dist="38100" dir="2700000" algn="tl">
                    <a:srgbClr val="000000">
                      <a:alpha val="43137"/>
                    </a:srgbClr>
                  </a:outerShdw>
                </a:effectLst>
                <a:latin typeface="微軟正黑體" pitchFamily="34" charset="-120"/>
              </a:rPr>
              <a:t>有送審人</a:t>
            </a:r>
            <a:r>
              <a:rPr lang="zh-TW" altLang="en-US" sz="2800" b="1" dirty="0" smtClean="0">
                <a:solidFill>
                  <a:srgbClr val="FF0000"/>
                </a:solidFill>
                <a:effectLst>
                  <a:outerShdw blurRad="38100" dist="38100" dir="2700000" algn="tl">
                    <a:srgbClr val="000000">
                      <a:alpha val="43137"/>
                    </a:srgbClr>
                  </a:outerShdw>
                </a:effectLst>
                <a:latin typeface="微軟正黑體" pitchFamily="34" charset="-120"/>
              </a:rPr>
              <a:t>個人之原創性</a:t>
            </a:r>
            <a:r>
              <a:rPr lang="zh-TW" altLang="en-US" sz="2800" dirty="0" smtClean="0">
                <a:latin typeface="微軟正黑體" pitchFamily="34" charset="-120"/>
              </a:rPr>
              <a:t>，且非僅以整理、增刪、組合或編排他人著作而成之著作或其他非研究成果著作。</a:t>
            </a:r>
            <a:endParaRPr lang="en-US" altLang="zh-TW" sz="2800" dirty="0" smtClean="0">
              <a:latin typeface="微軟正黑體" pitchFamily="34" charset="-120"/>
            </a:endParaRPr>
          </a:p>
          <a:p>
            <a:pPr marL="533400" indent="-450850" algn="just">
              <a:buClr>
                <a:srgbClr val="EF9319"/>
              </a:buClr>
              <a:buSzTx/>
              <a:buFont typeface="Wingdings" pitchFamily="2" charset="2"/>
              <a:buChar char="Ø"/>
              <a:defRPr/>
            </a:pPr>
            <a:r>
              <a:rPr lang="zh-TW" altLang="en-US" sz="2800" dirty="0">
                <a:latin typeface="微軟正黑體" pitchFamily="34" charset="-120"/>
              </a:rPr>
              <a:t>與送審人</a:t>
            </a:r>
            <a:r>
              <a:rPr lang="zh-TW" altLang="en-US" sz="2800" b="1" dirty="0">
                <a:solidFill>
                  <a:srgbClr val="FF0000"/>
                </a:solidFill>
                <a:effectLst>
                  <a:outerShdw blurRad="38100" dist="38100" dir="2700000" algn="tl">
                    <a:srgbClr val="000000">
                      <a:alpha val="43137"/>
                    </a:srgbClr>
                  </a:outerShdw>
                </a:effectLst>
                <a:latin typeface="微軟正黑體" pitchFamily="34" charset="-120"/>
              </a:rPr>
              <a:t>任教科目性質</a:t>
            </a:r>
            <a:r>
              <a:rPr lang="zh-TW" altLang="en-US" sz="2800" b="1" dirty="0" smtClean="0">
                <a:solidFill>
                  <a:srgbClr val="FF0000"/>
                </a:solidFill>
                <a:effectLst>
                  <a:outerShdw blurRad="38100" dist="38100" dir="2700000" algn="tl">
                    <a:srgbClr val="000000">
                      <a:alpha val="43137"/>
                    </a:srgbClr>
                  </a:outerShdw>
                </a:effectLst>
                <a:latin typeface="微軟正黑體" pitchFamily="34" charset="-120"/>
              </a:rPr>
              <a:t>相關</a:t>
            </a:r>
            <a:r>
              <a:rPr lang="zh-TW" altLang="en-US" sz="2800" dirty="0">
                <a:latin typeface="微軟正黑體" pitchFamily="34" charset="-120"/>
              </a:rPr>
              <a:t>。</a:t>
            </a:r>
            <a:endParaRPr lang="en-US" altLang="zh-TW" sz="2800" b="1" dirty="0" smtClean="0">
              <a:solidFill>
                <a:srgbClr val="FF0000"/>
              </a:solidFill>
              <a:effectLst>
                <a:outerShdw blurRad="38100" dist="38100" dir="2700000" algn="tl">
                  <a:srgbClr val="000000">
                    <a:alpha val="43137"/>
                  </a:srgbClr>
                </a:outerShdw>
              </a:effectLst>
              <a:latin typeface="微軟正黑體" pitchFamily="34" charset="-120"/>
            </a:endParaRPr>
          </a:p>
        </p:txBody>
      </p:sp>
      <p:sp>
        <p:nvSpPr>
          <p:cNvPr id="3" name="投影片編號版面配置區 2"/>
          <p:cNvSpPr>
            <a:spLocks noGrp="1"/>
          </p:cNvSpPr>
          <p:nvPr>
            <p:ph type="sldNum" sz="quarter" idx="12"/>
          </p:nvPr>
        </p:nvSpPr>
        <p:spPr/>
        <p:txBody>
          <a:bodyPr/>
          <a:lstStyle/>
          <a:p>
            <a:pPr>
              <a:defRPr/>
            </a:pPr>
            <a:fld id="{CF81122F-607A-494D-98D0-296CAB82EAB9}"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187450" y="404813"/>
            <a:ext cx="7499350" cy="1143000"/>
          </a:xfrm>
        </p:spPr>
        <p:txBody>
          <a:bodyPr vert="horz" wrap="square" lIns="91440" tIns="45720" rIns="91440" bIns="45720" numCol="1" anchorCtr="0" compatLnSpc="1">
            <a:prstTxWarp prst="textNoShape">
              <a:avLst/>
            </a:prstTxWarp>
            <a:normAutofit fontScale="90000"/>
          </a:bodyPr>
          <a:lstStyle/>
          <a:p>
            <a:pPr>
              <a:defRPr/>
            </a:pPr>
            <a:r>
              <a:rPr lang="zh-TW" altLang="en-US" sz="3900" dirty="0" smtClean="0">
                <a:effectLst>
                  <a:outerShdw blurRad="38100" dist="38100" dir="2700000" algn="tl">
                    <a:srgbClr val="C0C0C0"/>
                  </a:outerShdw>
                </a:effectLst>
              </a:rPr>
              <a:t>教師升等作業說明</a:t>
            </a:r>
            <a:r>
              <a:rPr lang="en-US" altLang="zh-TW" sz="3900" dirty="0" smtClean="0">
                <a:effectLst>
                  <a:outerShdw blurRad="38100" dist="38100" dir="2700000" algn="tl">
                    <a:srgbClr val="C0C0C0"/>
                  </a:outerShdw>
                </a:effectLst>
              </a:rPr>
              <a:t/>
            </a:r>
            <a:br>
              <a:rPr lang="en-US" altLang="zh-TW" sz="3900" dirty="0" smtClean="0">
                <a:effectLst>
                  <a:outerShdw blurRad="38100" dist="38100" dir="2700000" algn="tl">
                    <a:srgbClr val="C0C0C0"/>
                  </a:outerShdw>
                </a:effectLst>
              </a:rPr>
            </a:br>
            <a:r>
              <a:rPr lang="zh-TW" altLang="en-US" sz="3900" dirty="0" smtClean="0">
                <a:effectLst>
                  <a:outerShdw blurRad="38100" dist="38100" dir="2700000" algn="tl">
                    <a:srgbClr val="C0C0C0"/>
                  </a:outerShdw>
                </a:effectLst>
              </a:rPr>
              <a:t>             </a:t>
            </a:r>
            <a:r>
              <a:rPr lang="en-US" altLang="zh-TW" sz="3900" dirty="0" smtClean="0">
                <a:effectLst>
                  <a:outerShdw blurRad="38100" dist="38100" dir="2700000" algn="tl">
                    <a:srgbClr val="C0C0C0"/>
                  </a:outerShdw>
                </a:effectLst>
              </a:rPr>
              <a:t>-</a:t>
            </a:r>
            <a:r>
              <a:rPr lang="zh-TW" altLang="en-US" sz="3900" dirty="0" smtClean="0">
                <a:effectLst>
                  <a:outerShdw blurRad="38100" dist="38100" dir="2700000" algn="tl">
                    <a:srgbClr val="C0C0C0"/>
                  </a:outerShdw>
                </a:effectLst>
              </a:rPr>
              <a:t> </a:t>
            </a:r>
            <a:r>
              <a:rPr lang="zh-TW" altLang="en-US" sz="3900" dirty="0">
                <a:effectLst>
                  <a:outerShdw blurRad="38100" dist="38100" dir="2700000" algn="tl">
                    <a:srgbClr val="C0C0C0"/>
                  </a:outerShdw>
                </a:effectLst>
              </a:rPr>
              <a:t>研究</a:t>
            </a:r>
            <a:r>
              <a:rPr lang="zh-TW" altLang="en-US" sz="3900" dirty="0" smtClean="0">
                <a:effectLst>
                  <a:outerShdw blurRad="38100" dist="38100" dir="2700000" algn="tl">
                    <a:srgbClr val="C0C0C0"/>
                  </a:outerShdw>
                </a:effectLst>
              </a:rPr>
              <a:t>資料應注意事項</a:t>
            </a:r>
            <a:endParaRPr lang="zh-TW" altLang="en-US" sz="3600" dirty="0" smtClean="0">
              <a:effectLst>
                <a:outerShdw blurRad="38100" dist="38100" dir="2700000" algn="tl">
                  <a:srgbClr val="C0C0C0"/>
                </a:outerShdw>
              </a:effectLst>
            </a:endParaRPr>
          </a:p>
        </p:txBody>
      </p:sp>
      <p:sp>
        <p:nvSpPr>
          <p:cNvPr id="2" name="內容版面配置區 1"/>
          <p:cNvSpPr>
            <a:spLocks noGrp="1"/>
          </p:cNvSpPr>
          <p:nvPr>
            <p:ph idx="1"/>
          </p:nvPr>
        </p:nvSpPr>
        <p:spPr>
          <a:xfrm>
            <a:off x="1331913" y="1844675"/>
            <a:ext cx="7499350" cy="3887788"/>
          </a:xfrm>
        </p:spPr>
        <p:txBody>
          <a:bodyPr/>
          <a:lstStyle/>
          <a:p>
            <a:pPr marL="533400" indent="-450850">
              <a:buClr>
                <a:srgbClr val="EF9319"/>
              </a:buClr>
              <a:buSzTx/>
              <a:buFont typeface="Wingdings" pitchFamily="2" charset="2"/>
              <a:buChar char="Ø"/>
              <a:defRPr/>
            </a:pPr>
            <a:r>
              <a:rPr lang="zh-TW" altLang="en-US" sz="2800" dirty="0" smtClean="0">
                <a:latin typeface="微軟正黑體" pitchFamily="34" charset="-120"/>
              </a:rPr>
              <a:t>專門著作</a:t>
            </a:r>
            <a:r>
              <a:rPr lang="en-US" altLang="zh-TW" sz="2800" b="1" dirty="0" smtClean="0">
                <a:solidFill>
                  <a:srgbClr val="FF0000"/>
                </a:solidFill>
                <a:effectLst>
                  <a:outerShdw blurRad="38100" dist="38100" dir="2700000" algn="tl">
                    <a:srgbClr val="000000">
                      <a:alpha val="43137"/>
                    </a:srgbClr>
                  </a:outerShdw>
                </a:effectLst>
                <a:latin typeface="微軟正黑體" pitchFamily="34" charset="-120"/>
              </a:rPr>
              <a:t>”</a:t>
            </a:r>
            <a:r>
              <a:rPr lang="zh-TW" altLang="en-US" sz="2800" b="1" dirty="0" smtClean="0">
                <a:solidFill>
                  <a:srgbClr val="FF0000"/>
                </a:solidFill>
                <a:effectLst>
                  <a:outerShdw blurRad="38100" dist="38100" dir="2700000" algn="tl">
                    <a:srgbClr val="000000">
                      <a:alpha val="43137"/>
                    </a:srgbClr>
                  </a:outerShdw>
                </a:effectLst>
                <a:latin typeface="微軟正黑體" pitchFamily="34" charset="-120"/>
              </a:rPr>
              <a:t>出版</a:t>
            </a:r>
            <a:r>
              <a:rPr lang="en-US" altLang="zh-TW" sz="2800" b="1" dirty="0" smtClean="0">
                <a:solidFill>
                  <a:srgbClr val="FF0000"/>
                </a:solidFill>
                <a:effectLst>
                  <a:outerShdw blurRad="38100" dist="38100" dir="2700000" algn="tl">
                    <a:srgbClr val="000000">
                      <a:alpha val="43137"/>
                    </a:srgbClr>
                  </a:outerShdw>
                </a:effectLst>
                <a:latin typeface="微軟正黑體" pitchFamily="34" charset="-120"/>
              </a:rPr>
              <a:t>“</a:t>
            </a:r>
            <a:r>
              <a:rPr lang="zh-TW" altLang="en-US" sz="2800" dirty="0">
                <a:latin typeface="微軟正黑體" pitchFamily="34" charset="-120"/>
              </a:rPr>
              <a:t>應符合下列規定之一</a:t>
            </a:r>
            <a:r>
              <a:rPr lang="zh-TW" altLang="en-US" sz="2800" dirty="0" smtClean="0">
                <a:latin typeface="微軟正黑體" pitchFamily="34" charset="-120"/>
              </a:rPr>
              <a:t>：</a:t>
            </a:r>
            <a:endParaRPr lang="en-US" altLang="zh-TW" sz="2800" dirty="0" smtClean="0">
              <a:latin typeface="微軟正黑體" pitchFamily="34" charset="-120"/>
            </a:endParaRPr>
          </a:p>
          <a:p>
            <a:pPr marL="808038" lvl="1" indent="-450850">
              <a:buClr>
                <a:srgbClr val="EF9319"/>
              </a:buClr>
              <a:buFont typeface="Wingdings" pitchFamily="2" charset="2"/>
              <a:buChar char="Ø"/>
              <a:defRPr/>
            </a:pPr>
            <a:r>
              <a:rPr lang="zh-TW" altLang="en-US" sz="2400" dirty="0"/>
              <a:t>為已</a:t>
            </a:r>
            <a:r>
              <a:rPr lang="zh-TW" altLang="en-US" sz="2400" dirty="0">
                <a:solidFill>
                  <a:srgbClr val="FF0000"/>
                </a:solidFill>
              </a:rPr>
              <a:t>出版公開發行</a:t>
            </a:r>
            <a:r>
              <a:rPr lang="zh-TW" altLang="en-US" sz="2400" dirty="0"/>
              <a:t>或</a:t>
            </a:r>
            <a:r>
              <a:rPr lang="zh-TW" altLang="en-US" sz="2400" dirty="0">
                <a:solidFill>
                  <a:srgbClr val="FF0000"/>
                </a:solidFill>
              </a:rPr>
              <a:t>經</a:t>
            </a:r>
            <a:r>
              <a:rPr lang="zh-TW" altLang="en-US" sz="2400" u="sng" dirty="0">
                <a:solidFill>
                  <a:srgbClr val="FF0000"/>
                </a:solidFill>
              </a:rPr>
              <a:t>出版社</a:t>
            </a:r>
            <a:r>
              <a:rPr lang="zh-TW" altLang="en-US" sz="2400" dirty="0">
                <a:solidFill>
                  <a:srgbClr val="FF0000"/>
                </a:solidFill>
              </a:rPr>
              <a:t>出具證明將出版公開發行</a:t>
            </a:r>
            <a:r>
              <a:rPr lang="zh-TW" altLang="en-US" sz="2400" dirty="0"/>
              <a:t>之</a:t>
            </a:r>
            <a:r>
              <a:rPr lang="zh-TW" altLang="en-US" sz="2400" b="1" u="sng" dirty="0">
                <a:solidFill>
                  <a:srgbClr val="00B050"/>
                </a:solidFill>
              </a:rPr>
              <a:t>專書</a:t>
            </a:r>
            <a:r>
              <a:rPr lang="zh-TW" altLang="en-US" sz="2400" dirty="0" smtClean="0"/>
              <a:t>。</a:t>
            </a:r>
            <a:endParaRPr lang="en-US" altLang="zh-TW" sz="2400" dirty="0" smtClean="0"/>
          </a:p>
          <a:p>
            <a:pPr marL="808038" lvl="1" indent="-450850">
              <a:buClr>
                <a:srgbClr val="EF9319"/>
              </a:buClr>
              <a:buFont typeface="Wingdings" pitchFamily="2" charset="2"/>
              <a:buChar char="Ø"/>
              <a:defRPr/>
            </a:pPr>
            <a:r>
              <a:rPr lang="zh-TW" altLang="en-US" sz="2400" dirty="0"/>
              <a:t>於</a:t>
            </a:r>
            <a:r>
              <a:rPr lang="zh-TW" altLang="en-US" sz="2400" dirty="0">
                <a:solidFill>
                  <a:srgbClr val="FF0000"/>
                </a:solidFill>
              </a:rPr>
              <a:t>國內外學術或專業刊物發表</a:t>
            </a:r>
            <a:r>
              <a:rPr lang="zh-TW" altLang="en-US" sz="2400" dirty="0"/>
              <a:t>，或</a:t>
            </a:r>
            <a:r>
              <a:rPr lang="zh-TW" altLang="en-US" sz="2400" dirty="0">
                <a:solidFill>
                  <a:srgbClr val="FF0000"/>
                </a:solidFill>
              </a:rPr>
              <a:t>具正式</a:t>
            </a:r>
            <a:r>
              <a:rPr lang="zh-TW" altLang="en-US" sz="2400" u="sng" dirty="0">
                <a:solidFill>
                  <a:srgbClr val="FF0000"/>
                </a:solidFill>
              </a:rPr>
              <a:t>審查程序</a:t>
            </a:r>
            <a:r>
              <a:rPr lang="zh-TW" altLang="en-US" sz="2400" dirty="0">
                <a:solidFill>
                  <a:srgbClr val="FF0000"/>
                </a:solidFill>
              </a:rPr>
              <a:t>，並得公開及利用之</a:t>
            </a:r>
            <a:r>
              <a:rPr lang="zh-TW" altLang="en-US" sz="2400" dirty="0">
                <a:solidFill>
                  <a:srgbClr val="00B050"/>
                </a:solidFill>
              </a:rPr>
              <a:t>電子期刊</a:t>
            </a:r>
            <a:r>
              <a:rPr lang="zh-TW" altLang="en-US" sz="2400" dirty="0"/>
              <a:t>，或經</a:t>
            </a:r>
            <a:r>
              <a:rPr lang="zh-TW" altLang="en-US" sz="2400" dirty="0">
                <a:solidFill>
                  <a:srgbClr val="FF0000"/>
                </a:solidFill>
              </a:rPr>
              <a:t>前開刊物，出具證明將定期發表</a:t>
            </a:r>
            <a:r>
              <a:rPr lang="zh-TW" altLang="en-US" sz="2400" dirty="0"/>
              <a:t>。</a:t>
            </a:r>
            <a:endParaRPr lang="en-US" altLang="zh-TW" sz="4800" dirty="0">
              <a:latin typeface="微軟正黑體" pitchFamily="34" charset="-120"/>
            </a:endParaRPr>
          </a:p>
          <a:p>
            <a:pPr marL="808038" lvl="1" indent="-450850">
              <a:buClr>
                <a:srgbClr val="EF9319"/>
              </a:buClr>
              <a:buFont typeface="Wingdings" pitchFamily="2" charset="2"/>
              <a:buChar char="Ø"/>
              <a:defRPr/>
            </a:pPr>
            <a:r>
              <a:rPr lang="zh-TW" altLang="en-US" sz="2400" dirty="0"/>
              <a:t>在</a:t>
            </a:r>
            <a:r>
              <a:rPr lang="zh-TW" altLang="en-US" sz="2400" dirty="0">
                <a:solidFill>
                  <a:srgbClr val="FF0000"/>
                </a:solidFill>
              </a:rPr>
              <a:t>國內外具有正式</a:t>
            </a:r>
            <a:r>
              <a:rPr lang="zh-TW" altLang="en-US" sz="2400" u="sng" dirty="0">
                <a:solidFill>
                  <a:srgbClr val="FF0000"/>
                </a:solidFill>
              </a:rPr>
              <a:t>審查程序研討會</a:t>
            </a:r>
            <a:r>
              <a:rPr lang="zh-TW" altLang="en-US" sz="2400" dirty="0">
                <a:solidFill>
                  <a:srgbClr val="FF0000"/>
                </a:solidFill>
              </a:rPr>
              <a:t>發表</a:t>
            </a:r>
            <a:r>
              <a:rPr lang="zh-TW" altLang="en-US" sz="2400" dirty="0"/>
              <a:t>，</a:t>
            </a:r>
            <a:r>
              <a:rPr lang="zh-TW" altLang="en-US" sz="2400" dirty="0">
                <a:solidFill>
                  <a:srgbClr val="FF0000"/>
                </a:solidFill>
              </a:rPr>
              <a:t>且集結成冊出版公開發行</a:t>
            </a:r>
            <a:r>
              <a:rPr lang="zh-TW" altLang="en-US" sz="2400" dirty="0"/>
              <a:t>、以</a:t>
            </a:r>
            <a:r>
              <a:rPr lang="zh-TW" altLang="en-US" sz="2400" dirty="0">
                <a:solidFill>
                  <a:srgbClr val="FF0000"/>
                </a:solidFill>
              </a:rPr>
              <a:t>光碟發行</a:t>
            </a:r>
            <a:r>
              <a:rPr lang="zh-TW" altLang="en-US" sz="2400" dirty="0"/>
              <a:t>或</a:t>
            </a:r>
            <a:r>
              <a:rPr lang="zh-TW" altLang="en-US" sz="2400" dirty="0">
                <a:solidFill>
                  <a:srgbClr val="FF0000"/>
                </a:solidFill>
              </a:rPr>
              <a:t>於網路公開發行</a:t>
            </a:r>
            <a:r>
              <a:rPr lang="zh-TW" altLang="en-US" sz="2400" dirty="0"/>
              <a:t>之</a:t>
            </a:r>
            <a:r>
              <a:rPr lang="zh-TW" altLang="en-US" sz="2400" dirty="0">
                <a:solidFill>
                  <a:srgbClr val="00B050"/>
                </a:solidFill>
              </a:rPr>
              <a:t>著作</a:t>
            </a:r>
            <a:r>
              <a:rPr lang="zh-TW" altLang="en-US" sz="2400" dirty="0" smtClean="0"/>
              <a:t>。</a:t>
            </a:r>
            <a:endParaRPr lang="en-US" altLang="zh-TW" sz="2400" dirty="0" smtClean="0"/>
          </a:p>
          <a:p>
            <a:pPr marL="808038" lvl="1" indent="-450850">
              <a:buClr>
                <a:srgbClr val="EF9319"/>
              </a:buClr>
              <a:buFont typeface="Wingdings" pitchFamily="2" charset="2"/>
              <a:buChar char="Ø"/>
              <a:defRPr/>
            </a:pPr>
            <a:endParaRPr lang="en-US" altLang="zh-TW" sz="4400" b="1" dirty="0">
              <a:solidFill>
                <a:srgbClr val="FF0000"/>
              </a:solidFill>
              <a:effectLst>
                <a:outerShdw blurRad="38100" dist="38100" dir="2700000" algn="tl">
                  <a:srgbClr val="000000">
                    <a:alpha val="43137"/>
                  </a:srgbClr>
                </a:outerShdw>
              </a:effectLst>
              <a:latin typeface="微軟正黑體" pitchFamily="34" charset="-120"/>
            </a:endParaRPr>
          </a:p>
        </p:txBody>
      </p:sp>
      <p:sp>
        <p:nvSpPr>
          <p:cNvPr id="3" name="投影片編號版面配置區 2"/>
          <p:cNvSpPr>
            <a:spLocks noGrp="1"/>
          </p:cNvSpPr>
          <p:nvPr>
            <p:ph type="sldNum" sz="quarter" idx="12"/>
          </p:nvPr>
        </p:nvSpPr>
        <p:spPr/>
        <p:txBody>
          <a:bodyPr/>
          <a:lstStyle/>
          <a:p>
            <a:pPr>
              <a:defRPr/>
            </a:pPr>
            <a:fld id="{CF81122F-607A-494D-98D0-296CAB82EAB9}" type="slidenum">
              <a:rPr lang="en-US" smtClean="0"/>
              <a:pPr>
                <a:defRPr/>
              </a:pPr>
              <a:t>14</a:t>
            </a:fld>
            <a:endParaRPr lang="en-US"/>
          </a:p>
        </p:txBody>
      </p:sp>
    </p:spTree>
    <p:extLst>
      <p:ext uri="{BB962C8B-B14F-4D97-AF65-F5344CB8AC3E}">
        <p14:creationId xmlns:p14="http://schemas.microsoft.com/office/powerpoint/2010/main" val="983243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435100" y="274638"/>
            <a:ext cx="7499350" cy="1143000"/>
          </a:xfrm>
        </p:spPr>
        <p:txBody>
          <a:bodyPr vert="horz" wrap="square" lIns="91440" tIns="45720" rIns="91440" bIns="45720" numCol="1" anchorCtr="0" compatLnSpc="1">
            <a:prstTxWarp prst="textNoShape">
              <a:avLst/>
            </a:prstTxWarp>
            <a:normAutofit fontScale="90000"/>
          </a:bodyPr>
          <a:lstStyle/>
          <a:p>
            <a:pPr>
              <a:defRPr/>
            </a:pPr>
            <a:r>
              <a:rPr lang="zh-TW" altLang="en-US" sz="3900" dirty="0">
                <a:effectLst>
                  <a:outerShdw blurRad="38100" dist="38100" dir="2700000" algn="tl">
                    <a:srgbClr val="C0C0C0"/>
                  </a:outerShdw>
                </a:effectLst>
              </a:rPr>
              <a:t>教師升等作業說明</a:t>
            </a:r>
            <a:r>
              <a:rPr lang="en-US" altLang="zh-TW" sz="3900" dirty="0">
                <a:effectLst>
                  <a:outerShdw blurRad="38100" dist="38100" dir="2700000" algn="tl">
                    <a:srgbClr val="C0C0C0"/>
                  </a:outerShdw>
                </a:effectLst>
              </a:rPr>
              <a:t/>
            </a:r>
            <a:br>
              <a:rPr lang="en-US" altLang="zh-TW" sz="3900" dirty="0">
                <a:effectLst>
                  <a:outerShdw blurRad="38100" dist="38100" dir="2700000" algn="tl">
                    <a:srgbClr val="C0C0C0"/>
                  </a:outerShdw>
                </a:effectLst>
              </a:rPr>
            </a:br>
            <a:r>
              <a:rPr lang="zh-TW" altLang="en-US" sz="3900" dirty="0" smtClean="0">
                <a:effectLst>
                  <a:outerShdw blurRad="38100" dist="38100" dir="2700000" algn="tl">
                    <a:srgbClr val="C0C0C0"/>
                  </a:outerShdw>
                </a:effectLst>
              </a:rPr>
              <a:t>               </a:t>
            </a:r>
            <a:r>
              <a:rPr lang="en-US" altLang="zh-TW" sz="3900" dirty="0" smtClean="0">
                <a:effectLst>
                  <a:outerShdw blurRad="38100" dist="38100" dir="2700000" algn="tl">
                    <a:srgbClr val="C0C0C0"/>
                  </a:outerShdw>
                </a:effectLst>
              </a:rPr>
              <a:t>-</a:t>
            </a:r>
            <a:r>
              <a:rPr lang="zh-TW" altLang="en-US" sz="2800" dirty="0" smtClean="0">
                <a:effectLst>
                  <a:outerShdw blurRad="38100" dist="38100" dir="2700000" algn="tl">
                    <a:srgbClr val="C0C0C0"/>
                  </a:outerShdw>
                </a:effectLst>
              </a:rPr>
              <a:t>教學、輔導暨服務表現資料準備</a:t>
            </a:r>
          </a:p>
        </p:txBody>
      </p:sp>
      <p:sp>
        <p:nvSpPr>
          <p:cNvPr id="2" name="內容版面配置區 1"/>
          <p:cNvSpPr>
            <a:spLocks noGrp="1"/>
          </p:cNvSpPr>
          <p:nvPr>
            <p:ph sz="half" idx="1"/>
          </p:nvPr>
        </p:nvSpPr>
        <p:spPr>
          <a:xfrm>
            <a:off x="1435100" y="1524000"/>
            <a:ext cx="3424238" cy="4664075"/>
          </a:xfrm>
        </p:spPr>
        <p:txBody>
          <a:bodyPr/>
          <a:lstStyle/>
          <a:p>
            <a:pPr>
              <a:defRPr/>
            </a:pPr>
            <a:endParaRPr lang="en-US" altLang="zh-TW" dirty="0" smtClean="0"/>
          </a:p>
          <a:p>
            <a:pPr>
              <a:defRPr/>
            </a:pPr>
            <a:endParaRPr lang="en-US" altLang="zh-TW" dirty="0" smtClean="0"/>
          </a:p>
          <a:p>
            <a:pPr marL="657225" lvl="2" indent="0">
              <a:buFont typeface="Wingdings 2" pitchFamily="18" charset="2"/>
              <a:buNone/>
              <a:defRPr/>
            </a:pPr>
            <a:endParaRPr lang="en-US" altLang="zh-TW" dirty="0"/>
          </a:p>
          <a:p>
            <a:pPr marL="657225" lvl="2" indent="0">
              <a:buFont typeface="Wingdings 2" pitchFamily="18" charset="2"/>
              <a:buNone/>
              <a:defRPr/>
            </a:pPr>
            <a:endParaRPr lang="en-US" altLang="zh-TW" dirty="0" smtClean="0"/>
          </a:p>
          <a:p>
            <a:pPr marL="657225" lvl="2" indent="0">
              <a:buFont typeface="Wingdings 2" pitchFamily="18" charset="2"/>
              <a:buNone/>
              <a:defRPr/>
            </a:pPr>
            <a:endParaRPr lang="en-US" altLang="zh-TW" dirty="0"/>
          </a:p>
          <a:p>
            <a:pPr marL="657225" lvl="2" indent="0">
              <a:buFont typeface="Wingdings 2" pitchFamily="18" charset="2"/>
              <a:buNone/>
              <a:defRPr/>
            </a:pPr>
            <a:endParaRPr lang="en-US" altLang="zh-TW" dirty="0" smtClean="0"/>
          </a:p>
          <a:p>
            <a:pPr marL="657225" lvl="2" indent="0">
              <a:buFont typeface="Wingdings 2" pitchFamily="18" charset="2"/>
              <a:buNone/>
              <a:defRPr/>
            </a:pPr>
            <a:endParaRPr lang="en-US" altLang="zh-TW" dirty="0" smtClean="0"/>
          </a:p>
          <a:p>
            <a:pPr lvl="2">
              <a:defRPr/>
            </a:pPr>
            <a:endParaRPr lang="en-US" altLang="zh-TW" dirty="0" smtClean="0"/>
          </a:p>
        </p:txBody>
      </p:sp>
      <p:sp>
        <p:nvSpPr>
          <p:cNvPr id="164867" name="內容版面配置區 2"/>
          <p:cNvSpPr>
            <a:spLocks noGrp="1"/>
          </p:cNvSpPr>
          <p:nvPr>
            <p:ph sz="half" idx="2"/>
          </p:nvPr>
        </p:nvSpPr>
        <p:spPr>
          <a:xfrm>
            <a:off x="4550309" y="1500969"/>
            <a:ext cx="4578350" cy="5040560"/>
          </a:xfrm>
        </p:spPr>
        <p:txBody>
          <a:bodyPr/>
          <a:lstStyle/>
          <a:p>
            <a:pPr>
              <a:buClr>
                <a:srgbClr val="EF9319"/>
              </a:buClr>
              <a:buSzTx/>
              <a:buFont typeface="Wingdings" pitchFamily="2" charset="2"/>
              <a:buChar char="Ø"/>
            </a:pPr>
            <a:r>
              <a:rPr lang="zh-TW" altLang="en-US" sz="1800" b="1" u="sng" dirty="0" smtClean="0"/>
              <a:t>輔導暨服務</a:t>
            </a:r>
            <a:endParaRPr lang="en-US" altLang="zh-TW" sz="1800" b="1" u="sng" dirty="0" smtClean="0"/>
          </a:p>
          <a:p>
            <a:pPr lvl="1">
              <a:buClr>
                <a:srgbClr val="EF6F35"/>
              </a:buClr>
            </a:pPr>
            <a:r>
              <a:rPr lang="en-US" altLang="zh-TW" sz="1400" dirty="0" smtClean="0"/>
              <a:t>(</a:t>
            </a:r>
            <a:r>
              <a:rPr lang="zh-TW" altLang="en-US" sz="1400" dirty="0" smtClean="0"/>
              <a:t>一</a:t>
            </a:r>
            <a:r>
              <a:rPr lang="en-US" altLang="zh-TW" sz="1400" dirty="0" smtClean="0"/>
              <a:t>) </a:t>
            </a:r>
            <a:r>
              <a:rPr lang="zh-TW" altLang="en-US" sz="1400" dirty="0" smtClean="0"/>
              <a:t>兼任校內行政職務及參加校內委員會。</a:t>
            </a:r>
          </a:p>
          <a:p>
            <a:pPr lvl="1">
              <a:buClr>
                <a:srgbClr val="EF6F35"/>
              </a:buClr>
            </a:pPr>
            <a:r>
              <a:rPr lang="en-US" altLang="zh-TW" sz="1400" dirty="0" smtClean="0"/>
              <a:t>(</a:t>
            </a:r>
            <a:r>
              <a:rPr lang="zh-TW" altLang="en-US" sz="1400" dirty="0" smtClean="0"/>
              <a:t>二</a:t>
            </a:r>
            <a:r>
              <a:rPr lang="en-US" altLang="zh-TW" sz="1400" dirty="0" smtClean="0"/>
              <a:t>) </a:t>
            </a:r>
            <a:r>
              <a:rPr lang="zh-TW" altLang="en-US" sz="1400" b="1" dirty="0" smtClean="0">
                <a:solidFill>
                  <a:srgbClr val="0000FF"/>
                </a:solidFill>
              </a:rPr>
              <a:t>籌劃大型研討會、演講、藝文活動、刊物編輯及入學考試。</a:t>
            </a:r>
          </a:p>
          <a:p>
            <a:pPr lvl="1">
              <a:buClr>
                <a:srgbClr val="EF6F35"/>
              </a:buClr>
            </a:pPr>
            <a:r>
              <a:rPr lang="en-US" altLang="zh-TW" sz="1400" b="1" dirty="0">
                <a:solidFill>
                  <a:srgbClr val="0033CC"/>
                </a:solidFill>
                <a:latin typeface="Gill Sans MT" pitchFamily="34" charset="0"/>
                <a:ea typeface="微軟正黑體" pitchFamily="34" charset="-120"/>
              </a:rPr>
              <a:t>(</a:t>
            </a:r>
            <a:r>
              <a:rPr lang="zh-TW" altLang="en-US" sz="1400" b="1" dirty="0">
                <a:solidFill>
                  <a:srgbClr val="0033CC"/>
                </a:solidFill>
                <a:latin typeface="Gill Sans MT" pitchFamily="34" charset="0"/>
                <a:ea typeface="微軟正黑體" pitchFamily="34" charset="-120"/>
              </a:rPr>
              <a:t>三</a:t>
            </a:r>
            <a:r>
              <a:rPr lang="en-US" altLang="zh-TW" sz="1400" b="1" dirty="0">
                <a:solidFill>
                  <a:srgbClr val="0033CC"/>
                </a:solidFill>
                <a:latin typeface="Gill Sans MT" pitchFamily="34" charset="0"/>
                <a:ea typeface="微軟正黑體" pitchFamily="34" charset="-120"/>
              </a:rPr>
              <a:t>) </a:t>
            </a:r>
            <a:r>
              <a:rPr lang="zh-TW" altLang="en-US" sz="1400" b="1" dirty="0">
                <a:solidFill>
                  <a:srgbClr val="0033CC"/>
                </a:solidFill>
                <a:latin typeface="Gill Sans MT" pitchFamily="34" charset="0"/>
                <a:ea typeface="微軟正黑體" pitchFamily="34" charset="-120"/>
              </a:rPr>
              <a:t>執行校內行政管理及校務研究相關計畫。</a:t>
            </a:r>
          </a:p>
          <a:p>
            <a:pPr lvl="1">
              <a:buClr>
                <a:srgbClr val="EF6F35"/>
              </a:buClr>
            </a:pPr>
            <a:r>
              <a:rPr lang="en-US" altLang="zh-TW" sz="1400" dirty="0" smtClean="0"/>
              <a:t>(</a:t>
            </a:r>
            <a:r>
              <a:rPr lang="zh-TW" altLang="en-US" sz="1400" dirty="0" smtClean="0"/>
              <a:t>四</a:t>
            </a:r>
            <a:r>
              <a:rPr lang="en-US" altLang="zh-TW" sz="1400" dirty="0" smtClean="0"/>
              <a:t>) </a:t>
            </a:r>
            <a:r>
              <a:rPr lang="zh-TW" altLang="en-US" sz="1400" dirty="0" smtClean="0"/>
              <a:t>參與系所、院、校行政事務之貢獻。</a:t>
            </a:r>
          </a:p>
          <a:p>
            <a:pPr lvl="1">
              <a:buClr>
                <a:srgbClr val="EF6F35"/>
              </a:buClr>
            </a:pPr>
            <a:r>
              <a:rPr lang="en-US" altLang="zh-TW" sz="1400" dirty="0" smtClean="0"/>
              <a:t>(</a:t>
            </a:r>
            <a:r>
              <a:rPr lang="zh-TW" altLang="en-US" sz="1400" dirty="0" smtClean="0"/>
              <a:t>五</a:t>
            </a:r>
            <a:r>
              <a:rPr lang="en-US" altLang="zh-TW" sz="1400" dirty="0" smtClean="0"/>
              <a:t>) </a:t>
            </a:r>
            <a:r>
              <a:rPr lang="zh-TW" altLang="en-US" sz="1400" dirty="0" smtClean="0"/>
              <a:t>參與推廣教育班規劃及參加國際合作事務。</a:t>
            </a:r>
          </a:p>
          <a:p>
            <a:pPr lvl="1">
              <a:buClr>
                <a:srgbClr val="EF6F35"/>
              </a:buClr>
            </a:pPr>
            <a:r>
              <a:rPr lang="en-US" altLang="zh-TW" sz="1400" dirty="0" smtClean="0"/>
              <a:t>(</a:t>
            </a:r>
            <a:r>
              <a:rPr lang="zh-TW" altLang="en-US" sz="1400" dirty="0" smtClean="0"/>
              <a:t>六</a:t>
            </a:r>
            <a:r>
              <a:rPr lang="en-US" altLang="zh-TW" sz="1400" dirty="0" smtClean="0"/>
              <a:t>) </a:t>
            </a:r>
            <a:r>
              <a:rPr lang="zh-TW" altLang="en-US" sz="1400" dirty="0" smtClean="0"/>
              <a:t>教學、實驗室、主題研究室規劃及管理、指導學生實習及參加校內外競賽。</a:t>
            </a:r>
          </a:p>
          <a:p>
            <a:pPr lvl="1">
              <a:buClr>
                <a:srgbClr val="EF6F35"/>
              </a:buClr>
            </a:pPr>
            <a:r>
              <a:rPr lang="en-US" altLang="zh-TW" sz="1400" dirty="0" smtClean="0"/>
              <a:t>(</a:t>
            </a:r>
            <a:r>
              <a:rPr lang="zh-TW" altLang="en-US" sz="1400" dirty="0" smtClean="0"/>
              <a:t>七</a:t>
            </a:r>
            <a:r>
              <a:rPr lang="en-US" altLang="zh-TW" sz="1400" dirty="0" smtClean="0"/>
              <a:t>) </a:t>
            </a:r>
            <a:r>
              <a:rPr lang="zh-TW" altLang="en-US" sz="1400" dirty="0" smtClean="0"/>
              <a:t>與導生經常保持聯繫，瞭解關懷學生。</a:t>
            </a:r>
          </a:p>
          <a:p>
            <a:pPr lvl="1">
              <a:buClr>
                <a:srgbClr val="EF6F35"/>
              </a:buClr>
            </a:pPr>
            <a:r>
              <a:rPr lang="en-US" altLang="zh-TW" sz="1400" dirty="0" smtClean="0"/>
              <a:t>(</a:t>
            </a:r>
            <a:r>
              <a:rPr lang="zh-TW" altLang="en-US" sz="1400" dirty="0" smtClean="0"/>
              <a:t>八</a:t>
            </a:r>
            <a:r>
              <a:rPr lang="en-US" altLang="zh-TW" sz="1400" dirty="0" smtClean="0"/>
              <a:t>) </a:t>
            </a:r>
            <a:r>
              <a:rPr lang="zh-TW" altLang="en-US" sz="1400" dirty="0" smtClean="0"/>
              <a:t>輔導學生生活、學習與活動。</a:t>
            </a:r>
          </a:p>
          <a:p>
            <a:pPr lvl="1">
              <a:buClr>
                <a:srgbClr val="EF6F35"/>
              </a:buClr>
            </a:pPr>
            <a:r>
              <a:rPr lang="en-US" altLang="zh-TW" sz="1400" dirty="0" smtClean="0"/>
              <a:t>(</a:t>
            </a:r>
            <a:r>
              <a:rPr lang="zh-TW" altLang="en-US" sz="1400" dirty="0" smtClean="0"/>
              <a:t>九</a:t>
            </a:r>
            <a:r>
              <a:rPr lang="en-US" altLang="zh-TW" sz="1400" dirty="0" smtClean="0"/>
              <a:t>) </a:t>
            </a:r>
            <a:r>
              <a:rPr lang="zh-TW" altLang="en-US" sz="1400" dirty="0" smtClean="0"/>
              <a:t>參與全校性學生輔導相關活動。</a:t>
            </a:r>
          </a:p>
          <a:p>
            <a:pPr lvl="1">
              <a:buClr>
                <a:srgbClr val="EF6F35"/>
              </a:buClr>
            </a:pPr>
            <a:r>
              <a:rPr lang="en-US" altLang="zh-TW" sz="1400" b="1" dirty="0">
                <a:solidFill>
                  <a:srgbClr val="0033CC"/>
                </a:solidFill>
                <a:latin typeface="Gill Sans MT" pitchFamily="34" charset="0"/>
                <a:ea typeface="微軟正黑體" pitchFamily="34" charset="-120"/>
              </a:rPr>
              <a:t>(</a:t>
            </a:r>
            <a:r>
              <a:rPr lang="zh-TW" altLang="en-US" sz="1400" b="1" dirty="0">
                <a:solidFill>
                  <a:srgbClr val="0033CC"/>
                </a:solidFill>
                <a:latin typeface="Gill Sans MT" pitchFamily="34" charset="0"/>
                <a:ea typeface="微軟正黑體" pitchFamily="34" charset="-120"/>
              </a:rPr>
              <a:t>十</a:t>
            </a:r>
            <a:r>
              <a:rPr lang="en-US" altLang="zh-TW" sz="1400" b="1" dirty="0">
                <a:solidFill>
                  <a:srgbClr val="0033CC"/>
                </a:solidFill>
                <a:latin typeface="Gill Sans MT" pitchFamily="34" charset="0"/>
                <a:ea typeface="微軟正黑體" pitchFamily="34" charset="-120"/>
              </a:rPr>
              <a:t>) </a:t>
            </a:r>
            <a:r>
              <a:rPr lang="zh-TW" altLang="en-US" sz="1400" b="1" dirty="0">
                <a:solidFill>
                  <a:srgbClr val="0033CC"/>
                </a:solidFill>
                <a:latin typeface="Gill Sans MT" pitchFamily="34" charset="0"/>
                <a:ea typeface="微軟正黑體" pitchFamily="34" charset="-120"/>
              </a:rPr>
              <a:t>參與輔導知能訓練。</a:t>
            </a:r>
          </a:p>
          <a:p>
            <a:pPr lvl="1">
              <a:buClr>
                <a:srgbClr val="EF6F35"/>
              </a:buClr>
            </a:pPr>
            <a:r>
              <a:rPr lang="en-US" altLang="zh-TW" sz="1400" b="1" dirty="0">
                <a:solidFill>
                  <a:srgbClr val="0033CC"/>
                </a:solidFill>
                <a:latin typeface="Gill Sans MT" pitchFamily="34" charset="0"/>
                <a:ea typeface="微軟正黑體" pitchFamily="34" charset="-120"/>
              </a:rPr>
              <a:t>(</a:t>
            </a:r>
            <a:r>
              <a:rPr lang="zh-TW" altLang="en-US" sz="1400" b="1" dirty="0">
                <a:solidFill>
                  <a:srgbClr val="0033CC"/>
                </a:solidFill>
                <a:latin typeface="Gill Sans MT" pitchFamily="34" charset="0"/>
                <a:ea typeface="微軟正黑體" pitchFamily="34" charset="-120"/>
              </a:rPr>
              <a:t>十一</a:t>
            </a:r>
            <a:r>
              <a:rPr lang="en-US" altLang="zh-TW" sz="1400" b="1" dirty="0">
                <a:solidFill>
                  <a:srgbClr val="0033CC"/>
                </a:solidFill>
                <a:latin typeface="Gill Sans MT" pitchFamily="34" charset="0"/>
                <a:ea typeface="微軟正黑體" pitchFamily="34" charset="-120"/>
              </a:rPr>
              <a:t>) </a:t>
            </a:r>
            <a:r>
              <a:rPr lang="zh-TW" altLang="en-US" sz="1400" b="1" dirty="0">
                <a:solidFill>
                  <a:srgbClr val="0033CC"/>
                </a:solidFill>
                <a:latin typeface="Gill Sans MT" pitchFamily="34" charset="0"/>
                <a:ea typeface="微軟正黑體" pitchFamily="34" charset="-120"/>
              </a:rPr>
              <a:t>對學生輔導工作有具體之措施。</a:t>
            </a:r>
          </a:p>
          <a:p>
            <a:pPr lvl="1">
              <a:buClr>
                <a:srgbClr val="EF6F35"/>
              </a:buClr>
            </a:pPr>
            <a:r>
              <a:rPr lang="en-US" altLang="zh-TW" sz="1400" dirty="0" smtClean="0"/>
              <a:t>(</a:t>
            </a:r>
            <a:r>
              <a:rPr lang="zh-TW" altLang="en-US" sz="1400" dirty="0" smtClean="0"/>
              <a:t>十二</a:t>
            </a:r>
            <a:r>
              <a:rPr lang="en-US" altLang="zh-TW" sz="1400" dirty="0" smtClean="0"/>
              <a:t>) </a:t>
            </a:r>
            <a:r>
              <a:rPr lang="zh-TW" altLang="en-US" sz="1400" dirty="0" smtClean="0"/>
              <a:t>協助學生解決問題，並與學務單位聯繫。</a:t>
            </a:r>
          </a:p>
          <a:p>
            <a:pPr lvl="1">
              <a:buClr>
                <a:srgbClr val="EF6F35"/>
              </a:buClr>
            </a:pPr>
            <a:r>
              <a:rPr lang="en-US" altLang="zh-TW" sz="1400" dirty="0" smtClean="0"/>
              <a:t>(</a:t>
            </a:r>
            <a:r>
              <a:rPr lang="zh-TW" altLang="en-US" sz="1400" dirty="0" smtClean="0"/>
              <a:t>十三</a:t>
            </a:r>
            <a:r>
              <a:rPr lang="en-US" altLang="zh-TW" sz="1400" dirty="0" smtClean="0"/>
              <a:t>) </a:t>
            </a:r>
            <a:r>
              <a:rPr lang="zh-TW" altLang="en-US" sz="1400" dirty="0" smtClean="0"/>
              <a:t>參與有助於提昇本校聲譽之校外相關服務</a:t>
            </a:r>
            <a:endParaRPr lang="en-US" altLang="zh-TW" sz="1400" dirty="0" smtClean="0"/>
          </a:p>
          <a:p>
            <a:pPr lvl="1">
              <a:buClr>
                <a:srgbClr val="EF6F35"/>
              </a:buClr>
            </a:pPr>
            <a:r>
              <a:rPr lang="en-US" altLang="zh-TW" sz="1400" dirty="0"/>
              <a:t>(</a:t>
            </a:r>
            <a:r>
              <a:rPr lang="zh-TW" altLang="en-US" sz="1400" dirty="0"/>
              <a:t>十四</a:t>
            </a:r>
            <a:r>
              <a:rPr lang="en-US" altLang="zh-TW" sz="1400" dirty="0"/>
              <a:t>) </a:t>
            </a:r>
            <a:r>
              <a:rPr lang="zh-TW" altLang="en-US" sz="1400" dirty="0"/>
              <a:t>其他輔導與服務事項。 </a:t>
            </a:r>
          </a:p>
          <a:p>
            <a:pPr lvl="1"/>
            <a:endParaRPr lang="zh-TW" altLang="en-US" sz="1400" dirty="0" smtClean="0"/>
          </a:p>
        </p:txBody>
      </p:sp>
      <p:sp>
        <p:nvSpPr>
          <p:cNvPr id="164868" name="內容版面配置區 2"/>
          <p:cNvSpPr txBox="1">
            <a:spLocks/>
          </p:cNvSpPr>
          <p:nvPr/>
        </p:nvSpPr>
        <p:spPr bwMode="auto">
          <a:xfrm>
            <a:off x="1028244" y="1475027"/>
            <a:ext cx="3929063" cy="4664075"/>
          </a:xfrm>
          <a:prstGeom prst="rect">
            <a:avLst/>
          </a:prstGeom>
          <a:noFill/>
          <a:ln w="9525">
            <a:noFill/>
            <a:miter lim="800000"/>
            <a:headEnd/>
            <a:tailEnd/>
          </a:ln>
        </p:spPr>
        <p:txBody>
          <a:bodyPr/>
          <a:lstStyle/>
          <a:p>
            <a:pPr marL="365125" indent="-282575" eaLnBrk="0" hangingPunct="0">
              <a:spcBef>
                <a:spcPts val="600"/>
              </a:spcBef>
              <a:buClr>
                <a:srgbClr val="EF9319"/>
              </a:buClr>
              <a:buFont typeface="Wingdings" pitchFamily="2" charset="2"/>
              <a:buChar char="Ø"/>
            </a:pPr>
            <a:r>
              <a:rPr kumimoji="0" lang="zh-TW" altLang="en-US" sz="1800" u="sng" dirty="0">
                <a:latin typeface="Gill Sans MT" pitchFamily="34" charset="0"/>
                <a:ea typeface="微軟正黑體" pitchFamily="34" charset="-120"/>
              </a:rPr>
              <a:t>教學</a:t>
            </a:r>
            <a:endParaRPr kumimoji="0" lang="en-US" altLang="zh-TW" sz="1800" u="sng" dirty="0">
              <a:latin typeface="Gill Sans MT" pitchFamily="34" charset="0"/>
              <a:ea typeface="微軟正黑體" pitchFamily="34" charset="-120"/>
            </a:endParaRPr>
          </a:p>
          <a:p>
            <a:pPr marL="639763" lvl="1" indent="-236538" eaLnBrk="0" hangingPunct="0">
              <a:spcBef>
                <a:spcPts val="550"/>
              </a:spcBef>
              <a:buClr>
                <a:srgbClr val="EF6F35"/>
              </a:buClr>
              <a:buFont typeface="Verdana" pitchFamily="34" charset="0"/>
              <a:buChar char="◦"/>
            </a:pPr>
            <a:r>
              <a:rPr kumimoji="0" lang="en-US" altLang="zh-TW" sz="1400" b="0" dirty="0">
                <a:latin typeface="Gill Sans MT" pitchFamily="34" charset="0"/>
                <a:ea typeface="微軟正黑體" pitchFamily="34" charset="-120"/>
              </a:rPr>
              <a:t>(</a:t>
            </a:r>
            <a:r>
              <a:rPr kumimoji="0" lang="zh-TW" altLang="en-US" sz="1400" b="0" dirty="0">
                <a:latin typeface="Gill Sans MT" pitchFamily="34" charset="0"/>
                <a:ea typeface="微軟正黑體" pitchFamily="34" charset="-120"/>
              </a:rPr>
              <a:t>一</a:t>
            </a:r>
            <a:r>
              <a:rPr kumimoji="0" lang="en-US" altLang="zh-TW" sz="1400" b="0" dirty="0">
                <a:latin typeface="Gill Sans MT" pitchFamily="34" charset="0"/>
                <a:ea typeface="微軟正黑體" pitchFamily="34" charset="-120"/>
              </a:rPr>
              <a:t>) </a:t>
            </a:r>
            <a:r>
              <a:rPr kumimoji="0" lang="zh-TW" altLang="en-US" sz="1400" b="0" dirty="0">
                <a:latin typeface="Gill Sans MT" pitchFamily="34" charset="0"/>
                <a:ea typeface="微軟正黑體" pitchFamily="34" charset="-120"/>
              </a:rPr>
              <a:t>年度教學績效成績。</a:t>
            </a:r>
          </a:p>
          <a:p>
            <a:pPr marL="639763" lvl="1" indent="-236538" eaLnBrk="0" hangingPunct="0">
              <a:spcBef>
                <a:spcPts val="550"/>
              </a:spcBef>
              <a:buClr>
                <a:srgbClr val="EF6F35"/>
              </a:buClr>
              <a:buFont typeface="Verdana" pitchFamily="34" charset="0"/>
              <a:buChar char="◦"/>
            </a:pPr>
            <a:r>
              <a:rPr kumimoji="0" lang="en-US" altLang="zh-TW" sz="1400" b="0" dirty="0">
                <a:latin typeface="Gill Sans MT" pitchFamily="34" charset="0"/>
                <a:ea typeface="微軟正黑體" pitchFamily="34" charset="-120"/>
              </a:rPr>
              <a:t>(</a:t>
            </a:r>
            <a:r>
              <a:rPr kumimoji="0" lang="zh-TW" altLang="en-US" sz="1400" b="0" dirty="0">
                <a:latin typeface="Gill Sans MT" pitchFamily="34" charset="0"/>
                <a:ea typeface="微軟正黑體" pitchFamily="34" charset="-120"/>
              </a:rPr>
              <a:t>二</a:t>
            </a:r>
            <a:r>
              <a:rPr kumimoji="0" lang="en-US" altLang="zh-TW" sz="1400" b="0" dirty="0">
                <a:latin typeface="Gill Sans MT" pitchFamily="34" charset="0"/>
                <a:ea typeface="微軟正黑體" pitchFamily="34" charset="-120"/>
              </a:rPr>
              <a:t>) </a:t>
            </a:r>
            <a:r>
              <a:rPr kumimoji="0" lang="zh-TW" altLang="en-US" sz="1400" b="0" dirty="0">
                <a:latin typeface="Gill Sans MT" pitchFamily="34" charset="0"/>
                <a:ea typeface="微軟正黑體" pitchFamily="34" charset="-120"/>
              </a:rPr>
              <a:t>教學計畫書之製作。</a:t>
            </a:r>
          </a:p>
          <a:p>
            <a:pPr marL="639763" lvl="1" indent="-236538" eaLnBrk="0" hangingPunct="0">
              <a:spcBef>
                <a:spcPts val="550"/>
              </a:spcBef>
              <a:buClr>
                <a:srgbClr val="EF6F35"/>
              </a:buClr>
              <a:buFont typeface="Verdana" pitchFamily="34" charset="0"/>
              <a:buChar char="◦"/>
            </a:pPr>
            <a:r>
              <a:rPr kumimoji="0" lang="en-US" altLang="zh-TW" sz="1400" u="sng" dirty="0">
                <a:solidFill>
                  <a:srgbClr val="0033CC"/>
                </a:solidFill>
                <a:latin typeface="Gill Sans MT" pitchFamily="34" charset="0"/>
                <a:ea typeface="微軟正黑體" pitchFamily="34" charset="-120"/>
              </a:rPr>
              <a:t>(</a:t>
            </a:r>
            <a:r>
              <a:rPr kumimoji="0" lang="zh-TW" altLang="en-US" sz="1400" u="sng" dirty="0">
                <a:solidFill>
                  <a:srgbClr val="0033CC"/>
                </a:solidFill>
                <a:latin typeface="Gill Sans MT" pitchFamily="34" charset="0"/>
                <a:ea typeface="微軟正黑體" pitchFamily="34" charset="-120"/>
              </a:rPr>
              <a:t>三</a:t>
            </a:r>
            <a:r>
              <a:rPr kumimoji="0" lang="en-US" altLang="zh-TW" sz="1400" u="sng" dirty="0">
                <a:solidFill>
                  <a:srgbClr val="0033CC"/>
                </a:solidFill>
                <a:latin typeface="Gill Sans MT" pitchFamily="34" charset="0"/>
                <a:ea typeface="微軟正黑體" pitchFamily="34" charset="-120"/>
              </a:rPr>
              <a:t>) </a:t>
            </a:r>
            <a:r>
              <a:rPr kumimoji="0" lang="zh-TW" altLang="en-US" sz="1400" u="sng" dirty="0">
                <a:solidFill>
                  <a:srgbClr val="0033CC"/>
                </a:solidFill>
                <a:latin typeface="Gill Sans MT" pitchFamily="34" charset="0"/>
                <a:ea typeface="微軟正黑體" pitchFamily="34" charset="-120"/>
              </a:rPr>
              <a:t>教學滿意度及學生問卷之回饋意見</a:t>
            </a:r>
            <a:r>
              <a:rPr kumimoji="0" lang="zh-TW" altLang="en-US" sz="1400" dirty="0">
                <a:solidFill>
                  <a:srgbClr val="0033CC"/>
                </a:solidFill>
                <a:latin typeface="Gill Sans MT" pitchFamily="34" charset="0"/>
                <a:ea typeface="微軟正黑體" pitchFamily="34" charset="-120"/>
              </a:rPr>
              <a:t>。</a:t>
            </a:r>
          </a:p>
          <a:p>
            <a:pPr marL="639763" lvl="1" indent="-236538" eaLnBrk="0" hangingPunct="0">
              <a:spcBef>
                <a:spcPts val="550"/>
              </a:spcBef>
              <a:buClr>
                <a:srgbClr val="EF6F35"/>
              </a:buClr>
              <a:buFont typeface="Verdana" pitchFamily="34" charset="0"/>
              <a:buChar char="◦"/>
            </a:pPr>
            <a:r>
              <a:rPr kumimoji="0" lang="en-US" altLang="zh-TW" sz="1400" dirty="0">
                <a:solidFill>
                  <a:srgbClr val="0033CC"/>
                </a:solidFill>
                <a:latin typeface="Gill Sans MT" pitchFamily="34" charset="0"/>
                <a:ea typeface="微軟正黑體" pitchFamily="34" charset="-120"/>
              </a:rPr>
              <a:t>(</a:t>
            </a:r>
            <a:r>
              <a:rPr kumimoji="0" lang="zh-TW" altLang="en-US" sz="1400" dirty="0">
                <a:solidFill>
                  <a:srgbClr val="0033CC"/>
                </a:solidFill>
                <a:latin typeface="Gill Sans MT" pitchFamily="34" charset="0"/>
                <a:ea typeface="微軟正黑體" pitchFamily="34" charset="-120"/>
              </a:rPr>
              <a:t>四</a:t>
            </a:r>
            <a:r>
              <a:rPr kumimoji="0" lang="en-US" altLang="zh-TW" sz="1400" dirty="0">
                <a:solidFill>
                  <a:srgbClr val="0033CC"/>
                </a:solidFill>
                <a:latin typeface="Gill Sans MT" pitchFamily="34" charset="0"/>
                <a:ea typeface="微軟正黑體" pitchFamily="34" charset="-120"/>
              </a:rPr>
              <a:t>) </a:t>
            </a:r>
            <a:r>
              <a:rPr kumimoji="0" lang="zh-TW" altLang="en-US" sz="1400" dirty="0">
                <a:solidFill>
                  <a:srgbClr val="0033CC"/>
                </a:solidFill>
                <a:latin typeface="Gill Sans MT" pitchFamily="34" charset="0"/>
                <a:ea typeface="微軟正黑體" pitchFamily="34" charset="-120"/>
              </a:rPr>
              <a:t>開授課業</a:t>
            </a:r>
            <a:r>
              <a:rPr kumimoji="0" lang="en-US" altLang="zh-TW" sz="1400" dirty="0">
                <a:solidFill>
                  <a:srgbClr val="0033CC"/>
                </a:solidFill>
                <a:latin typeface="Gill Sans MT" pitchFamily="34" charset="0"/>
                <a:ea typeface="微軟正黑體" pitchFamily="34" charset="-120"/>
              </a:rPr>
              <a:t>(</a:t>
            </a:r>
            <a:r>
              <a:rPr kumimoji="0" lang="zh-TW" altLang="en-US" sz="1400" dirty="0">
                <a:solidFill>
                  <a:srgbClr val="0033CC"/>
                </a:solidFill>
                <a:latin typeface="Gill Sans MT" pitchFamily="34" charset="0"/>
                <a:ea typeface="微軟正黑體" pitchFamily="34" charset="-120"/>
              </a:rPr>
              <a:t>後</a:t>
            </a:r>
            <a:r>
              <a:rPr kumimoji="0" lang="en-US" altLang="zh-TW" sz="1400" dirty="0">
                <a:solidFill>
                  <a:srgbClr val="0033CC"/>
                </a:solidFill>
                <a:latin typeface="Gill Sans MT" pitchFamily="34" charset="0"/>
                <a:ea typeface="微軟正黑體" pitchFamily="34" charset="-120"/>
              </a:rPr>
              <a:t>)</a:t>
            </a:r>
            <a:r>
              <a:rPr kumimoji="0" lang="zh-TW" altLang="en-US" sz="1400" dirty="0">
                <a:solidFill>
                  <a:srgbClr val="0033CC"/>
                </a:solidFill>
                <a:latin typeface="Gill Sans MT" pitchFamily="34" charset="0"/>
                <a:ea typeface="微軟正黑體" pitchFamily="34" charset="-120"/>
              </a:rPr>
              <a:t>輔導課程。</a:t>
            </a:r>
          </a:p>
          <a:p>
            <a:pPr marL="639763" lvl="1" indent="-236538" eaLnBrk="0" hangingPunct="0">
              <a:spcBef>
                <a:spcPts val="550"/>
              </a:spcBef>
              <a:buClr>
                <a:srgbClr val="EF6F35"/>
              </a:buClr>
              <a:buFont typeface="Verdana" pitchFamily="34" charset="0"/>
              <a:buChar char="◦"/>
            </a:pPr>
            <a:r>
              <a:rPr kumimoji="0" lang="en-US" altLang="zh-TW" sz="1400" b="0" dirty="0">
                <a:latin typeface="Gill Sans MT" pitchFamily="34" charset="0"/>
                <a:ea typeface="微軟正黑體" pitchFamily="34" charset="-120"/>
              </a:rPr>
              <a:t>(</a:t>
            </a:r>
            <a:r>
              <a:rPr kumimoji="0" lang="zh-TW" altLang="en-US" sz="1400" b="0" dirty="0">
                <a:latin typeface="Gill Sans MT" pitchFamily="34" charset="0"/>
                <a:ea typeface="微軟正黑體" pitchFamily="34" charset="-120"/>
              </a:rPr>
              <a:t>五</a:t>
            </a:r>
            <a:r>
              <a:rPr kumimoji="0" lang="en-US" altLang="zh-TW" sz="1400" b="0" dirty="0">
                <a:latin typeface="Gill Sans MT" pitchFamily="34" charset="0"/>
                <a:ea typeface="微軟正黑體" pitchFamily="34" charset="-120"/>
              </a:rPr>
              <a:t>) </a:t>
            </a:r>
            <a:r>
              <a:rPr kumimoji="0" lang="zh-TW" altLang="en-US" sz="1400" b="0" dirty="0">
                <a:latin typeface="Gill Sans MT" pitchFamily="34" charset="0"/>
                <a:ea typeface="微軟正黑體" pitchFamily="34" charset="-120"/>
              </a:rPr>
              <a:t>指導大學部畢業製作（含論文、專題、與作品）及碩、博士論文之績效。</a:t>
            </a:r>
          </a:p>
          <a:p>
            <a:pPr marL="639763" lvl="1" indent="-236538" eaLnBrk="0" hangingPunct="0">
              <a:spcBef>
                <a:spcPts val="550"/>
              </a:spcBef>
              <a:buClr>
                <a:srgbClr val="EF6F35"/>
              </a:buClr>
              <a:buFont typeface="Verdana" pitchFamily="34" charset="0"/>
              <a:buChar char="◦"/>
            </a:pPr>
            <a:r>
              <a:rPr kumimoji="0" lang="en-US" altLang="zh-TW" sz="1400" u="sng" dirty="0">
                <a:solidFill>
                  <a:srgbClr val="0033CC"/>
                </a:solidFill>
                <a:latin typeface="Gill Sans MT" pitchFamily="34" charset="0"/>
                <a:ea typeface="微軟正黑體" pitchFamily="34" charset="-120"/>
              </a:rPr>
              <a:t>(</a:t>
            </a:r>
            <a:r>
              <a:rPr kumimoji="0" lang="zh-TW" altLang="en-US" sz="1400" u="sng" dirty="0">
                <a:solidFill>
                  <a:srgbClr val="0033CC"/>
                </a:solidFill>
                <a:latin typeface="Gill Sans MT" pitchFamily="34" charset="0"/>
                <a:ea typeface="微軟正黑體" pitchFamily="34" charset="-120"/>
              </a:rPr>
              <a:t>六</a:t>
            </a:r>
            <a:r>
              <a:rPr kumimoji="0" lang="en-US" altLang="zh-TW" sz="1400" u="sng" dirty="0">
                <a:solidFill>
                  <a:srgbClr val="0033CC"/>
                </a:solidFill>
                <a:latin typeface="Gill Sans MT" pitchFamily="34" charset="0"/>
                <a:ea typeface="微軟正黑體" pitchFamily="34" charset="-120"/>
              </a:rPr>
              <a:t>) </a:t>
            </a:r>
            <a:r>
              <a:rPr kumimoji="0" lang="zh-TW" altLang="en-US" sz="1400" u="sng" dirty="0">
                <a:solidFill>
                  <a:srgbClr val="0033CC"/>
                </a:solidFill>
                <a:latin typeface="Gill Sans MT" pitchFamily="34" charset="0"/>
                <a:ea typeface="微軟正黑體" pitchFamily="34" charset="-120"/>
              </a:rPr>
              <a:t>指導學生參與校內外競賽及獲獎。</a:t>
            </a:r>
          </a:p>
          <a:p>
            <a:pPr marL="639763" lvl="1" indent="-236538" eaLnBrk="0" hangingPunct="0">
              <a:spcBef>
                <a:spcPts val="550"/>
              </a:spcBef>
              <a:buClr>
                <a:srgbClr val="EF6F35"/>
              </a:buClr>
              <a:buFont typeface="Verdana" pitchFamily="34" charset="0"/>
              <a:buChar char="◦"/>
            </a:pPr>
            <a:r>
              <a:rPr kumimoji="0" lang="en-US" altLang="zh-TW" sz="1400" dirty="0">
                <a:solidFill>
                  <a:srgbClr val="0033CC"/>
                </a:solidFill>
                <a:latin typeface="Gill Sans MT" pitchFamily="34" charset="0"/>
                <a:ea typeface="微軟正黑體" pitchFamily="34" charset="-120"/>
              </a:rPr>
              <a:t>(</a:t>
            </a:r>
            <a:r>
              <a:rPr kumimoji="0" lang="zh-TW" altLang="en-US" sz="1400" dirty="0">
                <a:solidFill>
                  <a:srgbClr val="0033CC"/>
                </a:solidFill>
                <a:latin typeface="Gill Sans MT" pitchFamily="34" charset="0"/>
                <a:ea typeface="微軟正黑體" pitchFamily="34" charset="-120"/>
              </a:rPr>
              <a:t>七</a:t>
            </a:r>
            <a:r>
              <a:rPr kumimoji="0" lang="en-US" altLang="zh-TW" sz="1400" dirty="0">
                <a:solidFill>
                  <a:srgbClr val="0033CC"/>
                </a:solidFill>
                <a:latin typeface="Gill Sans MT" pitchFamily="34" charset="0"/>
                <a:ea typeface="微軟正黑體" pitchFamily="34" charset="-120"/>
              </a:rPr>
              <a:t>) </a:t>
            </a:r>
            <a:r>
              <a:rPr kumimoji="0" lang="zh-TW" altLang="en-US" sz="1400" dirty="0">
                <a:solidFill>
                  <a:srgbClr val="0033CC"/>
                </a:solidFill>
                <a:latin typeface="Gill Sans MT" pitchFamily="34" charset="0"/>
                <a:ea typeface="微軟正黑體" pitchFamily="34" charset="-120"/>
              </a:rPr>
              <a:t>參與校內外教學相關計畫之情形。</a:t>
            </a:r>
          </a:p>
          <a:p>
            <a:pPr marL="639763" lvl="1" indent="-236538" eaLnBrk="0" hangingPunct="0">
              <a:spcBef>
                <a:spcPts val="550"/>
              </a:spcBef>
              <a:buClr>
                <a:srgbClr val="EF6F35"/>
              </a:buClr>
              <a:buFont typeface="Verdana" pitchFamily="34" charset="0"/>
              <a:buChar char="◦"/>
            </a:pPr>
            <a:r>
              <a:rPr kumimoji="0" lang="en-US" altLang="zh-TW" sz="1400" dirty="0">
                <a:solidFill>
                  <a:srgbClr val="0033CC"/>
                </a:solidFill>
                <a:latin typeface="Gill Sans MT" pitchFamily="34" charset="0"/>
                <a:ea typeface="微軟正黑體" pitchFamily="34" charset="-120"/>
              </a:rPr>
              <a:t>(</a:t>
            </a:r>
            <a:r>
              <a:rPr kumimoji="0" lang="zh-TW" altLang="en-US" sz="1400" dirty="0">
                <a:solidFill>
                  <a:srgbClr val="0033CC"/>
                </a:solidFill>
                <a:latin typeface="Gill Sans MT" pitchFamily="34" charset="0"/>
                <a:ea typeface="微軟正黑體" pitchFamily="34" charset="-120"/>
              </a:rPr>
              <a:t>八</a:t>
            </a:r>
            <a:r>
              <a:rPr kumimoji="0" lang="en-US" altLang="zh-TW" sz="1400" dirty="0">
                <a:solidFill>
                  <a:srgbClr val="0033CC"/>
                </a:solidFill>
                <a:latin typeface="Gill Sans MT" pitchFamily="34" charset="0"/>
                <a:ea typeface="微軟正黑體" pitchFamily="34" charset="-120"/>
              </a:rPr>
              <a:t>) </a:t>
            </a:r>
            <a:r>
              <a:rPr kumimoji="0" lang="zh-TW" altLang="en-US" sz="1400" dirty="0">
                <a:solidFill>
                  <a:srgbClr val="0033CC"/>
                </a:solidFill>
                <a:latin typeface="Gill Sans MT" pitchFamily="34" charset="0"/>
                <a:ea typeface="微軟正黑體" pitchFamily="34" charset="-120"/>
              </a:rPr>
              <a:t>參與校內外教學工作坊、教師社群、教學型研討會之情形。</a:t>
            </a:r>
          </a:p>
          <a:p>
            <a:pPr marL="639763" lvl="1" indent="-236538" eaLnBrk="0" hangingPunct="0">
              <a:spcBef>
                <a:spcPts val="550"/>
              </a:spcBef>
              <a:buClr>
                <a:srgbClr val="EF6F35"/>
              </a:buClr>
              <a:buFont typeface="Verdana" pitchFamily="34" charset="0"/>
              <a:buChar char="◦"/>
            </a:pPr>
            <a:r>
              <a:rPr kumimoji="0" lang="en-US" altLang="zh-TW" sz="1400" dirty="0">
                <a:solidFill>
                  <a:srgbClr val="0033CC"/>
                </a:solidFill>
                <a:latin typeface="Gill Sans MT" pitchFamily="34" charset="0"/>
                <a:ea typeface="微軟正黑體" pitchFamily="34" charset="-120"/>
              </a:rPr>
              <a:t>(</a:t>
            </a:r>
            <a:r>
              <a:rPr kumimoji="0" lang="zh-TW" altLang="en-US" sz="1400" dirty="0">
                <a:solidFill>
                  <a:srgbClr val="0033CC"/>
                </a:solidFill>
                <a:latin typeface="Gill Sans MT" pitchFamily="34" charset="0"/>
                <a:ea typeface="微軟正黑體" pitchFamily="34" charset="-120"/>
              </a:rPr>
              <a:t>九</a:t>
            </a:r>
            <a:r>
              <a:rPr kumimoji="0" lang="en-US" altLang="zh-TW" sz="1400" dirty="0">
                <a:solidFill>
                  <a:srgbClr val="0033CC"/>
                </a:solidFill>
                <a:latin typeface="Gill Sans MT" pitchFamily="34" charset="0"/>
                <a:ea typeface="微軟正黑體" pitchFamily="34" charset="-120"/>
              </a:rPr>
              <a:t>) </a:t>
            </a:r>
            <a:r>
              <a:rPr kumimoji="0" lang="zh-TW" altLang="en-US" sz="1400" dirty="0">
                <a:solidFill>
                  <a:srgbClr val="0033CC"/>
                </a:solidFill>
                <a:latin typeface="Gill Sans MT" pitchFamily="34" charset="0"/>
                <a:ea typeface="微軟正黑體" pitchFamily="34" charset="-120"/>
              </a:rPr>
              <a:t>發展創新、跨域、數位科技應用、社會實踐等特殊教學方法、課程設計與教具之情形。</a:t>
            </a:r>
          </a:p>
          <a:p>
            <a:pPr marL="639763" lvl="1" indent="-236538" eaLnBrk="0" hangingPunct="0">
              <a:spcBef>
                <a:spcPts val="550"/>
              </a:spcBef>
              <a:buClr>
                <a:srgbClr val="EF6F35"/>
              </a:buClr>
              <a:buFont typeface="Verdana" pitchFamily="34" charset="0"/>
              <a:buChar char="◦"/>
            </a:pPr>
            <a:r>
              <a:rPr kumimoji="0" lang="en-US" altLang="zh-TW" sz="1400" dirty="0">
                <a:solidFill>
                  <a:srgbClr val="0033CC"/>
                </a:solidFill>
                <a:latin typeface="Gill Sans MT" pitchFamily="34" charset="0"/>
                <a:ea typeface="微軟正黑體" pitchFamily="34" charset="-120"/>
              </a:rPr>
              <a:t>(</a:t>
            </a:r>
            <a:r>
              <a:rPr kumimoji="0" lang="zh-TW" altLang="en-US" sz="1400" dirty="0">
                <a:solidFill>
                  <a:srgbClr val="0033CC"/>
                </a:solidFill>
                <a:latin typeface="Gill Sans MT" pitchFamily="34" charset="0"/>
                <a:ea typeface="微軟正黑體" pitchFamily="34" charset="-120"/>
              </a:rPr>
              <a:t>十</a:t>
            </a:r>
            <a:r>
              <a:rPr kumimoji="0" lang="en-US" altLang="zh-TW" sz="1400" dirty="0">
                <a:solidFill>
                  <a:srgbClr val="0033CC"/>
                </a:solidFill>
                <a:latin typeface="Gill Sans MT" pitchFamily="34" charset="0"/>
                <a:ea typeface="微軟正黑體" pitchFamily="34" charset="-120"/>
              </a:rPr>
              <a:t>) </a:t>
            </a:r>
            <a:r>
              <a:rPr kumimoji="0" lang="zh-TW" altLang="en-US" sz="1400" dirty="0">
                <a:solidFill>
                  <a:srgbClr val="0033CC"/>
                </a:solidFill>
                <a:latin typeface="Gill Sans MT" pitchFamily="34" charset="0"/>
                <a:ea typeface="微軟正黑體" pitchFamily="34" charset="-120"/>
              </a:rPr>
              <a:t>校內外教學得獎與獎勵事蹟。</a:t>
            </a:r>
          </a:p>
          <a:p>
            <a:pPr marL="639763" lvl="1" indent="-236538" eaLnBrk="0" hangingPunct="0">
              <a:spcBef>
                <a:spcPts val="550"/>
              </a:spcBef>
              <a:buClr>
                <a:srgbClr val="EF6F35"/>
              </a:buClr>
              <a:buFont typeface="Verdana" pitchFamily="34" charset="0"/>
              <a:buChar char="◦"/>
            </a:pPr>
            <a:r>
              <a:rPr kumimoji="0" lang="en-US" altLang="zh-TW" sz="1400" b="0" dirty="0">
                <a:latin typeface="Gill Sans MT" pitchFamily="34" charset="0"/>
                <a:ea typeface="微軟正黑體" pitchFamily="34" charset="-120"/>
              </a:rPr>
              <a:t>(</a:t>
            </a:r>
            <a:r>
              <a:rPr kumimoji="0" lang="zh-TW" altLang="en-US" sz="1400" b="0" dirty="0">
                <a:latin typeface="Gill Sans MT" pitchFamily="34" charset="0"/>
                <a:ea typeface="微軟正黑體" pitchFamily="34" charset="-120"/>
              </a:rPr>
              <a:t>十一</a:t>
            </a:r>
            <a:r>
              <a:rPr kumimoji="0" lang="en-US" altLang="zh-TW" sz="1400" b="0" dirty="0">
                <a:latin typeface="Gill Sans MT" pitchFamily="34" charset="0"/>
                <a:ea typeface="微軟正黑體" pitchFamily="34" charset="-120"/>
              </a:rPr>
              <a:t>) </a:t>
            </a:r>
            <a:r>
              <a:rPr kumimoji="0" lang="zh-TW" altLang="en-US" sz="1400" b="0" dirty="0">
                <a:latin typeface="Gill Sans MT" pitchFamily="34" charset="0"/>
                <a:ea typeface="微軟正黑體" pitchFamily="34" charset="-120"/>
              </a:rPr>
              <a:t>其他教學事項。</a:t>
            </a:r>
          </a:p>
          <a:p>
            <a:pPr marL="639763" lvl="1" indent="-236538" eaLnBrk="0" hangingPunct="0">
              <a:spcBef>
                <a:spcPts val="550"/>
              </a:spcBef>
              <a:buClr>
                <a:schemeClr val="accent1"/>
              </a:buClr>
              <a:buFont typeface="Verdana" pitchFamily="34" charset="0"/>
              <a:buChar char="◦"/>
            </a:pPr>
            <a:endParaRPr kumimoji="0" lang="zh-TW" altLang="en-US" sz="1400" b="0" dirty="0">
              <a:latin typeface="Gill Sans MT" pitchFamily="34" charset="0"/>
              <a:ea typeface="微軟正黑體" pitchFamily="34" charset="-120"/>
            </a:endParaRPr>
          </a:p>
        </p:txBody>
      </p:sp>
      <p:sp>
        <p:nvSpPr>
          <p:cNvPr id="3" name="投影片編號版面配置區 2"/>
          <p:cNvSpPr>
            <a:spLocks noGrp="1"/>
          </p:cNvSpPr>
          <p:nvPr>
            <p:ph type="sldNum" sz="quarter" idx="12"/>
          </p:nvPr>
        </p:nvSpPr>
        <p:spPr/>
        <p:txBody>
          <a:bodyPr/>
          <a:lstStyle/>
          <a:p>
            <a:pPr>
              <a:defRPr/>
            </a:pPr>
            <a:fld id="{C6FC50FA-C5B2-4651-8343-233AA97AA5C3}"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defRPr/>
            </a:pPr>
            <a:r>
              <a:rPr lang="zh-TW" altLang="en-US" sz="3900" dirty="0">
                <a:effectLst>
                  <a:outerShdw blurRad="38100" dist="38100" dir="2700000" algn="tl">
                    <a:srgbClr val="C0C0C0"/>
                  </a:outerShdw>
                </a:effectLst>
              </a:rPr>
              <a:t>教師升等作業</a:t>
            </a:r>
            <a:r>
              <a:rPr lang="zh-TW" altLang="en-US" sz="3900" dirty="0" smtClean="0">
                <a:effectLst>
                  <a:outerShdw blurRad="38100" dist="38100" dir="2700000" algn="tl">
                    <a:srgbClr val="C0C0C0"/>
                  </a:outerShdw>
                </a:effectLst>
              </a:rPr>
              <a:t>說明</a:t>
            </a:r>
            <a:r>
              <a:rPr lang="en-US" altLang="zh-TW" sz="3900" dirty="0" smtClean="0">
                <a:effectLst>
                  <a:outerShdw blurRad="38100" dist="38100" dir="2700000" algn="tl">
                    <a:srgbClr val="C0C0C0"/>
                  </a:outerShdw>
                </a:effectLst>
              </a:rPr>
              <a:t/>
            </a:r>
            <a:br>
              <a:rPr lang="en-US" altLang="zh-TW" sz="3900" dirty="0" smtClean="0">
                <a:effectLst>
                  <a:outerShdw blurRad="38100" dist="38100" dir="2700000" algn="tl">
                    <a:srgbClr val="C0C0C0"/>
                  </a:outerShdw>
                </a:effectLst>
              </a:rPr>
            </a:br>
            <a:r>
              <a:rPr lang="zh-TW" altLang="en-US" sz="3900" dirty="0" smtClean="0">
                <a:effectLst>
                  <a:outerShdw blurRad="38100" dist="38100" dir="2700000" algn="tl">
                    <a:srgbClr val="C0C0C0"/>
                  </a:outerShdw>
                </a:effectLst>
              </a:rPr>
              <a:t>             </a:t>
            </a:r>
            <a:r>
              <a:rPr lang="en-US" altLang="zh-TW" sz="3900" dirty="0" smtClean="0">
                <a:effectLst>
                  <a:outerShdw blurRad="38100" dist="38100" dir="2700000" algn="tl">
                    <a:srgbClr val="C0C0C0"/>
                  </a:outerShdw>
                </a:effectLst>
              </a:rPr>
              <a:t>- </a:t>
            </a:r>
            <a:r>
              <a:rPr lang="zh-TW" altLang="en-US" sz="3600" dirty="0" smtClean="0">
                <a:effectLst>
                  <a:outerShdw blurRad="38100" dist="38100" dir="2700000" algn="tl">
                    <a:srgbClr val="C0C0C0"/>
                  </a:outerShdw>
                </a:effectLst>
              </a:rPr>
              <a:t>表單填寫注意事項</a:t>
            </a:r>
          </a:p>
        </p:txBody>
      </p:sp>
      <p:sp>
        <p:nvSpPr>
          <p:cNvPr id="2" name="內容版面配置區 1"/>
          <p:cNvSpPr>
            <a:spLocks noGrp="1"/>
          </p:cNvSpPr>
          <p:nvPr>
            <p:ph idx="1"/>
          </p:nvPr>
        </p:nvSpPr>
        <p:spPr>
          <a:xfrm>
            <a:off x="1435100" y="1268760"/>
            <a:ext cx="7499350" cy="4392488"/>
          </a:xfrm>
        </p:spPr>
        <p:txBody>
          <a:bodyPr/>
          <a:lstStyle/>
          <a:p>
            <a:pPr marL="361950" indent="-361950">
              <a:buClr>
                <a:srgbClr val="EF9319"/>
              </a:buClr>
              <a:buSzTx/>
              <a:buFont typeface="Wingdings" pitchFamily="2" charset="2"/>
              <a:buChar char="Ø"/>
              <a:tabLst>
                <a:tab pos="1430338" algn="l"/>
              </a:tabLst>
              <a:defRPr/>
            </a:pPr>
            <a:r>
              <a:rPr lang="zh-TW" altLang="en-US" b="1" dirty="0" smtClean="0">
                <a:solidFill>
                  <a:srgbClr val="0033CC"/>
                </a:solidFill>
              </a:rPr>
              <a:t>應檢送資料檢查表</a:t>
            </a:r>
            <a:endParaRPr lang="en-US" altLang="zh-TW" b="1" dirty="0" smtClean="0">
              <a:solidFill>
                <a:srgbClr val="0033CC"/>
              </a:solidFill>
            </a:endParaRPr>
          </a:p>
          <a:p>
            <a:pPr marL="898525" lvl="1" indent="-357188">
              <a:buClr>
                <a:srgbClr val="EF9319"/>
              </a:buClr>
              <a:buSzPct val="80000"/>
              <a:buFont typeface="Wingdings" pitchFamily="2" charset="2"/>
              <a:buChar char="l"/>
              <a:tabLst>
                <a:tab pos="1430338" algn="l"/>
              </a:tabLst>
              <a:defRPr/>
            </a:pPr>
            <a:r>
              <a:rPr lang="zh-TW" altLang="en-US" u="sng" dirty="0" smtClean="0"/>
              <a:t>送審資格</a:t>
            </a:r>
            <a:r>
              <a:rPr lang="en-US" altLang="zh-TW" u="sng" dirty="0" smtClean="0"/>
              <a:t>(</a:t>
            </a:r>
            <a:r>
              <a:rPr lang="zh-TW" altLang="en-US" b="1" u="sng" dirty="0" smtClean="0">
                <a:solidFill>
                  <a:schemeClr val="accent5">
                    <a:lumMod val="60000"/>
                    <a:lumOff val="40000"/>
                  </a:schemeClr>
                </a:solidFill>
              </a:rPr>
              <a:t>以著作</a:t>
            </a:r>
            <a:r>
              <a:rPr lang="zh-TW" altLang="en-US" b="1" u="sng" dirty="0">
                <a:solidFill>
                  <a:schemeClr val="accent5">
                    <a:lumMod val="60000"/>
                    <a:lumOff val="40000"/>
                  </a:schemeClr>
                </a:solidFill>
              </a:rPr>
              <a:t>送審查</a:t>
            </a:r>
            <a:r>
              <a:rPr lang="zh-TW" altLang="en-US" b="1" u="sng" dirty="0" smtClean="0">
                <a:solidFill>
                  <a:schemeClr val="accent5">
                    <a:lumMod val="60000"/>
                    <a:lumOff val="40000"/>
                  </a:schemeClr>
                </a:solidFill>
              </a:rPr>
              <a:t>教師資格查核表</a:t>
            </a:r>
            <a:r>
              <a:rPr lang="en-US" altLang="zh-TW" u="sng" dirty="0" smtClean="0"/>
              <a:t>)</a:t>
            </a:r>
          </a:p>
          <a:p>
            <a:pPr marL="1077913" lvl="2" indent="0">
              <a:buFont typeface="Wingdings 2" pitchFamily="18" charset="2"/>
              <a:buNone/>
              <a:tabLst>
                <a:tab pos="1430338" algn="l"/>
              </a:tabLst>
              <a:defRPr/>
            </a:pPr>
            <a:endParaRPr lang="en-US" altLang="zh-TW" dirty="0" smtClean="0"/>
          </a:p>
          <a:p>
            <a:pPr marL="1077913" lvl="2" indent="0">
              <a:buFont typeface="Wingdings 2" pitchFamily="18" charset="2"/>
              <a:buNone/>
              <a:tabLst>
                <a:tab pos="1430338" algn="l"/>
              </a:tabLst>
              <a:defRPr/>
            </a:pPr>
            <a:endParaRPr lang="en-US" altLang="zh-TW" dirty="0" smtClean="0"/>
          </a:p>
          <a:p>
            <a:pPr marL="1077913" lvl="2" indent="0">
              <a:buFont typeface="Wingdings 2" pitchFamily="18" charset="2"/>
              <a:buNone/>
              <a:tabLst>
                <a:tab pos="1430338" algn="l"/>
              </a:tabLst>
              <a:defRPr/>
            </a:pPr>
            <a:endParaRPr lang="en-US" altLang="zh-TW" dirty="0" smtClean="0"/>
          </a:p>
          <a:p>
            <a:pPr marL="1077913" lvl="2" indent="0">
              <a:buFont typeface="Wingdings 2" pitchFamily="18" charset="2"/>
              <a:buNone/>
              <a:tabLst>
                <a:tab pos="1430338" algn="l"/>
              </a:tabLst>
              <a:defRPr/>
            </a:pPr>
            <a:endParaRPr lang="en-US" altLang="zh-TW" dirty="0" smtClean="0"/>
          </a:p>
          <a:p>
            <a:pPr marL="1077913" lvl="2" indent="0">
              <a:buFont typeface="Wingdings 2" pitchFamily="18" charset="2"/>
              <a:buNone/>
              <a:tabLst>
                <a:tab pos="1430338" algn="l"/>
              </a:tabLst>
              <a:defRPr/>
            </a:pPr>
            <a:endParaRPr lang="en-US" altLang="zh-TW" dirty="0" smtClean="0"/>
          </a:p>
          <a:p>
            <a:pPr marL="1077913" lvl="2" indent="0">
              <a:tabLst>
                <a:tab pos="1430338" algn="l"/>
              </a:tabLst>
              <a:defRPr/>
            </a:pPr>
            <a:endParaRPr lang="en-US" altLang="zh-TW" dirty="0" smtClean="0"/>
          </a:p>
          <a:p>
            <a:pPr marL="898525" lvl="1" indent="-357188">
              <a:buClr>
                <a:srgbClr val="EF9319"/>
              </a:buClr>
              <a:buSzPct val="80000"/>
              <a:buFont typeface="Wingdings" pitchFamily="2" charset="2"/>
              <a:buChar char="l"/>
              <a:tabLst>
                <a:tab pos="1430338" algn="l"/>
              </a:tabLst>
              <a:defRPr/>
            </a:pPr>
            <a:r>
              <a:rPr lang="zh-TW" altLang="en-US" u="sng" dirty="0" smtClean="0"/>
              <a:t>專門著作領域</a:t>
            </a:r>
            <a:endParaRPr lang="en-US" altLang="zh-TW" u="sng" dirty="0" smtClean="0"/>
          </a:p>
          <a:p>
            <a:pPr marL="1430338" lvl="3" indent="-166688">
              <a:buClr>
                <a:srgbClr val="EF6F35"/>
              </a:buClr>
              <a:buFont typeface="Wingdings 2" pitchFamily="18" charset="2"/>
              <a:buChar char=""/>
              <a:tabLst>
                <a:tab pos="1430338" algn="l"/>
              </a:tabLst>
              <a:defRPr/>
            </a:pPr>
            <a:endParaRPr lang="en-US" altLang="zh-TW" sz="2400" dirty="0" smtClean="0"/>
          </a:p>
          <a:p>
            <a:pPr marL="698500" indent="-166688">
              <a:buClr>
                <a:srgbClr val="EF6F35"/>
              </a:buClr>
              <a:buFont typeface="Wingdings 2" pitchFamily="18" charset="2"/>
              <a:buChar char=""/>
              <a:tabLst>
                <a:tab pos="1430338" algn="l"/>
              </a:tabLst>
              <a:defRPr/>
            </a:pPr>
            <a:r>
              <a:rPr lang="zh-TW" altLang="en-US" sz="2800" dirty="0" smtClean="0"/>
              <a:t>學院依據</a:t>
            </a:r>
            <a:r>
              <a:rPr lang="zh-TW" altLang="en-US" sz="2800" b="1" dirty="0" smtClean="0">
                <a:solidFill>
                  <a:srgbClr val="FF0000"/>
                </a:solidFill>
              </a:rPr>
              <a:t>送審教師</a:t>
            </a:r>
            <a:r>
              <a:rPr lang="zh-TW" altLang="en-US" sz="2800" dirty="0" smtClean="0"/>
              <a:t>之</a:t>
            </a:r>
            <a:r>
              <a:rPr lang="zh-TW" altLang="en-US" sz="2800" b="1" dirty="0" smtClean="0">
                <a:solidFill>
                  <a:srgbClr val="0000FF"/>
                </a:solidFill>
                <a:effectLst>
                  <a:outerShdw blurRad="38100" dist="38100" dir="2700000" algn="tl">
                    <a:srgbClr val="C0C0C0"/>
                  </a:outerShdw>
                </a:effectLst>
              </a:rPr>
              <a:t>專門著作研究領域</a:t>
            </a:r>
            <a:r>
              <a:rPr lang="zh-TW" altLang="en-US" sz="2800" dirty="0" smtClean="0"/>
              <a:t>，提供外審委員資料庫。</a:t>
            </a:r>
          </a:p>
        </p:txBody>
      </p:sp>
      <p:graphicFrame>
        <p:nvGraphicFramePr>
          <p:cNvPr id="63518" name="Group 30"/>
          <p:cNvGraphicFramePr>
            <a:graphicFrameLocks noGrp="1"/>
          </p:cNvGraphicFramePr>
          <p:nvPr>
            <p:extLst>
              <p:ext uri="{D42A27DB-BD31-4B8C-83A1-F6EECF244321}">
                <p14:modId xmlns:p14="http://schemas.microsoft.com/office/powerpoint/2010/main" val="3795014603"/>
              </p:ext>
            </p:extLst>
          </p:nvPr>
        </p:nvGraphicFramePr>
        <p:xfrm>
          <a:off x="1835696" y="2327944"/>
          <a:ext cx="6912768" cy="3108960"/>
        </p:xfrm>
        <a:graphic>
          <a:graphicData uri="http://schemas.openxmlformats.org/drawingml/2006/table">
            <a:tbl>
              <a:tblPr firstRow="1" bandRow="1">
                <a:tableStyleId>{3C2FFA5D-87B4-456A-9821-1D502468CF0F}</a:tableStyleId>
              </a:tblPr>
              <a:tblGrid>
                <a:gridCol w="136815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dirty="0" smtClean="0">
                          <a:ln>
                            <a:noFill/>
                          </a:ln>
                          <a:effectLst/>
                        </a:rPr>
                        <a:t>擬升等等級</a:t>
                      </a:r>
                      <a:endParaRPr kumimoji="0" lang="zh-TW" altLang="en-US" sz="1800" b="1" i="0" u="none" strike="noStrike" cap="none" normalizeH="0" baseline="0" dirty="0" smtClean="0">
                        <a:ln>
                          <a:noFill/>
                        </a:ln>
                        <a:solidFill>
                          <a:srgbClr val="FFFFFF"/>
                        </a:solidFill>
                        <a:effectLst/>
                        <a:latin typeface="Gill Sans MT" pitchFamily="34" charset="0"/>
                        <a:ea typeface="微軟正黑體" pitchFamily="34" charset="-12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smtClean="0">
                          <a:ln>
                            <a:noFill/>
                          </a:ln>
                          <a:effectLst/>
                        </a:rPr>
                        <a:t>教育人員任用條例</a:t>
                      </a:r>
                      <a:endParaRPr kumimoji="0" lang="zh-TW" altLang="en-US" sz="1800" b="1" i="0" u="none" strike="noStrike" cap="none" normalizeH="0" baseline="0" smtClean="0">
                        <a:ln>
                          <a:noFill/>
                        </a:ln>
                        <a:solidFill>
                          <a:srgbClr val="FFFFFF"/>
                        </a:solidFill>
                        <a:effectLst/>
                        <a:latin typeface="Gill Sans MT" pitchFamily="34" charset="0"/>
                        <a:ea typeface="微軟正黑體" pitchFamily="34" charset="-12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smtClean="0">
                          <a:ln>
                            <a:noFill/>
                          </a:ln>
                          <a:effectLst/>
                        </a:rPr>
                        <a:t>辦法內容</a:t>
                      </a:r>
                      <a:endParaRPr kumimoji="0" lang="zh-TW" altLang="en-US" sz="1800" b="1" i="0" u="none" strike="noStrike" cap="none" normalizeH="0" baseline="0" smtClean="0">
                        <a:ln>
                          <a:noFill/>
                        </a:ln>
                        <a:solidFill>
                          <a:srgbClr val="FFFFFF"/>
                        </a:solidFill>
                        <a:effectLst/>
                        <a:latin typeface="Gill Sans MT" pitchFamily="34" charset="0"/>
                        <a:ea typeface="微軟正黑體" pitchFamily="34" charset="-120"/>
                      </a:endParaRPr>
                    </a:p>
                  </a:txBody>
                  <a:tcPr horzOverflow="overflow"/>
                </a:tc>
                <a:extLst>
                  <a:ext uri="{0D108BD9-81ED-4DB2-BD59-A6C34878D82A}">
                    <a16:rowId xmlns:a16="http://schemas.microsoft.com/office/drawing/2014/main" val="10000"/>
                  </a:ext>
                </a:extLst>
              </a:tr>
              <a:tr h="450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dirty="0" smtClean="0">
                          <a:ln>
                            <a:noFill/>
                          </a:ln>
                          <a:effectLst/>
                        </a:rPr>
                        <a:t>助理教授</a:t>
                      </a:r>
                      <a:endParaRPr kumimoji="0" lang="zh-TW" altLang="en-US" sz="1800" b="0" i="0" u="none" strike="noStrike" cap="none" normalizeH="0" baseline="0" dirty="0" smtClean="0">
                        <a:ln>
                          <a:noFill/>
                        </a:ln>
                        <a:solidFill>
                          <a:srgbClr val="000000"/>
                        </a:solidFill>
                        <a:effectLst/>
                        <a:latin typeface="Gill Sans MT" pitchFamily="34" charset="0"/>
                        <a:ea typeface="微軟正黑體" pitchFamily="34" charset="-12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dirty="0" smtClean="0">
                          <a:ln>
                            <a:noFill/>
                          </a:ln>
                          <a:effectLst/>
                        </a:rPr>
                        <a:t>第</a:t>
                      </a:r>
                      <a:r>
                        <a:rPr kumimoji="0" lang="en-US" altLang="zh-TW" sz="1800" u="none" strike="noStrike" cap="none" normalizeH="0" baseline="0" dirty="0" smtClean="0">
                          <a:ln>
                            <a:noFill/>
                          </a:ln>
                          <a:effectLst/>
                        </a:rPr>
                        <a:t>16-1</a:t>
                      </a:r>
                      <a:r>
                        <a:rPr kumimoji="0" lang="zh-TW" altLang="en-US" sz="1800" u="none" strike="noStrike" cap="none" normalizeH="0" baseline="0" dirty="0" smtClean="0">
                          <a:ln>
                            <a:noFill/>
                          </a:ln>
                          <a:effectLst/>
                        </a:rPr>
                        <a:t>條之</a:t>
                      </a:r>
                      <a:r>
                        <a:rPr kumimoji="0" lang="en-US" altLang="zh-TW" sz="1800" u="none" strike="noStrike" cap="none" normalizeH="0" baseline="0" dirty="0" smtClean="0">
                          <a:ln>
                            <a:noFill/>
                          </a:ln>
                          <a:effectLst/>
                        </a:rPr>
                        <a:t>4</a:t>
                      </a:r>
                      <a:endParaRPr kumimoji="0" lang="zh-TW" altLang="en-US" sz="1800" b="0" i="0" u="none" strike="noStrike" cap="none" normalizeH="0" baseline="0" dirty="0" smtClean="0">
                        <a:ln>
                          <a:noFill/>
                        </a:ln>
                        <a:solidFill>
                          <a:srgbClr val="000000"/>
                        </a:solidFill>
                        <a:effectLst/>
                        <a:latin typeface="Gill Sans MT" pitchFamily="34" charset="0"/>
                        <a:ea typeface="微軟正黑體" pitchFamily="34" charset="-12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dirty="0" smtClean="0">
                          <a:ln>
                            <a:noFill/>
                          </a:ln>
                          <a:effectLst/>
                        </a:rPr>
                        <a:t>曾任講師</a:t>
                      </a:r>
                      <a:r>
                        <a:rPr kumimoji="0" lang="en-US" altLang="zh-TW" sz="1800" u="none" strike="noStrike" cap="none" normalizeH="0" baseline="0" dirty="0" smtClean="0">
                          <a:ln>
                            <a:noFill/>
                          </a:ln>
                          <a:effectLst/>
                        </a:rPr>
                        <a:t>3</a:t>
                      </a:r>
                      <a:r>
                        <a:rPr kumimoji="0" lang="zh-TW" altLang="en-US" sz="1800" u="none" strike="noStrike" cap="none" normalizeH="0" baseline="0" dirty="0" smtClean="0">
                          <a:ln>
                            <a:noFill/>
                          </a:ln>
                          <a:effectLst/>
                        </a:rPr>
                        <a:t>年，成績優良，有專門著作</a:t>
                      </a:r>
                      <a:endParaRPr kumimoji="0" lang="en-US" altLang="zh-TW" sz="18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FF0000"/>
                          </a:solidFill>
                          <a:effectLst/>
                          <a:latin typeface="Gill Sans MT" pitchFamily="34" charset="0"/>
                          <a:ea typeface="微軟正黑體" pitchFamily="34" charset="-120"/>
                        </a:rPr>
                        <a:t>在元智任講師滿</a:t>
                      </a:r>
                      <a:r>
                        <a:rPr kumimoji="0" lang="en-US" altLang="zh-TW" sz="1800" b="0" i="0" u="none" strike="noStrike" cap="none" normalizeH="0" baseline="0" dirty="0" smtClean="0">
                          <a:ln>
                            <a:noFill/>
                          </a:ln>
                          <a:solidFill>
                            <a:srgbClr val="FF0000"/>
                          </a:solidFill>
                          <a:effectLst/>
                          <a:latin typeface="Gill Sans MT" pitchFamily="34" charset="0"/>
                          <a:ea typeface="微軟正黑體" pitchFamily="34" charset="-120"/>
                        </a:rPr>
                        <a:t>1</a:t>
                      </a:r>
                      <a:r>
                        <a:rPr kumimoji="0" lang="zh-TW" altLang="en-US" sz="1800" b="0" i="0" u="none" strike="noStrike" cap="none" normalizeH="0" baseline="0" dirty="0" smtClean="0">
                          <a:ln>
                            <a:noFill/>
                          </a:ln>
                          <a:solidFill>
                            <a:srgbClr val="FF0000"/>
                          </a:solidFill>
                          <a:effectLst/>
                          <a:latin typeface="Gill Sans MT" pitchFamily="34" charset="0"/>
                          <a:ea typeface="微軟正黑體" pitchFamily="34" charset="-120"/>
                        </a:rPr>
                        <a:t>年</a:t>
                      </a:r>
                    </a:p>
                  </a:txBody>
                  <a:tcPr horzOverflow="overflow"/>
                </a:tc>
                <a:extLst>
                  <a:ext uri="{0D108BD9-81ED-4DB2-BD59-A6C34878D82A}">
                    <a16:rowId xmlns:a16="http://schemas.microsoft.com/office/drawing/2014/main" val="10001"/>
                  </a:ext>
                </a:extLst>
              </a:tr>
              <a:tr h="450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smtClean="0">
                          <a:ln>
                            <a:noFill/>
                          </a:ln>
                          <a:effectLst/>
                        </a:rPr>
                        <a:t>副  教  授</a:t>
                      </a:r>
                      <a:endParaRPr kumimoji="0" lang="zh-TW" altLang="en-US" sz="1800" b="0" i="0" u="none" strike="noStrike" cap="none" normalizeH="0" baseline="0" smtClean="0">
                        <a:ln>
                          <a:noFill/>
                        </a:ln>
                        <a:solidFill>
                          <a:srgbClr val="000000"/>
                        </a:solidFill>
                        <a:effectLst/>
                        <a:latin typeface="Gill Sans MT" pitchFamily="34" charset="0"/>
                        <a:ea typeface="微軟正黑體" pitchFamily="34" charset="-12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smtClean="0">
                          <a:ln>
                            <a:noFill/>
                          </a:ln>
                          <a:effectLst/>
                        </a:rPr>
                        <a:t>第</a:t>
                      </a:r>
                      <a:r>
                        <a:rPr kumimoji="0" lang="en-US" altLang="zh-TW" sz="1800" u="none" strike="noStrike" cap="none" normalizeH="0" baseline="0" smtClean="0">
                          <a:ln>
                            <a:noFill/>
                          </a:ln>
                          <a:effectLst/>
                        </a:rPr>
                        <a:t>17</a:t>
                      </a:r>
                      <a:r>
                        <a:rPr kumimoji="0" lang="zh-TW" altLang="en-US" sz="1800" u="none" strike="noStrike" cap="none" normalizeH="0" baseline="0" smtClean="0">
                          <a:ln>
                            <a:noFill/>
                          </a:ln>
                          <a:effectLst/>
                        </a:rPr>
                        <a:t>條之</a:t>
                      </a:r>
                      <a:r>
                        <a:rPr kumimoji="0" lang="en-US" altLang="zh-TW" sz="1800" u="none" strike="noStrike" cap="none" normalizeH="0" baseline="0" smtClean="0">
                          <a:ln>
                            <a:noFill/>
                          </a:ln>
                          <a:effectLst/>
                        </a:rPr>
                        <a:t>2</a:t>
                      </a:r>
                      <a:endParaRPr kumimoji="0" lang="zh-TW" altLang="en-US" sz="1800" b="0" i="0" u="none" strike="noStrike" cap="none" normalizeH="0" baseline="0" smtClean="0">
                        <a:ln>
                          <a:noFill/>
                        </a:ln>
                        <a:solidFill>
                          <a:srgbClr val="000000"/>
                        </a:solidFill>
                        <a:effectLst/>
                        <a:latin typeface="Gill Sans MT" pitchFamily="34" charset="0"/>
                        <a:ea typeface="微軟正黑體" pitchFamily="34" charset="-12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dirty="0" smtClean="0">
                          <a:ln>
                            <a:noFill/>
                          </a:ln>
                          <a:effectLst/>
                        </a:rPr>
                        <a:t>曾任助理教授</a:t>
                      </a:r>
                      <a:r>
                        <a:rPr kumimoji="0" lang="en-US" altLang="zh-TW" sz="1800" u="none" strike="noStrike" cap="none" normalizeH="0" baseline="0" dirty="0" smtClean="0">
                          <a:ln>
                            <a:noFill/>
                          </a:ln>
                          <a:effectLst/>
                        </a:rPr>
                        <a:t>3</a:t>
                      </a:r>
                      <a:r>
                        <a:rPr kumimoji="0" lang="zh-TW" altLang="en-US" sz="1800" u="none" strike="noStrike" cap="none" normalizeH="0" baseline="0" dirty="0" smtClean="0">
                          <a:ln>
                            <a:noFill/>
                          </a:ln>
                          <a:effectLst/>
                        </a:rPr>
                        <a:t>年，成績優良，有專門著作</a:t>
                      </a:r>
                      <a:endParaRPr kumimoji="0" lang="en-US" altLang="zh-TW" sz="18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smtClean="0">
                          <a:ln>
                            <a:noFill/>
                          </a:ln>
                          <a:solidFill>
                            <a:srgbClr val="FF0000"/>
                          </a:solidFill>
                          <a:effectLst/>
                          <a:latin typeface="Gill Sans MT" pitchFamily="34" charset="0"/>
                          <a:ea typeface="微軟正黑體" pitchFamily="34" charset="-120"/>
                        </a:rPr>
                        <a:t>在元智任助理教授滿</a:t>
                      </a:r>
                      <a:r>
                        <a:rPr kumimoji="0" lang="en-US" altLang="zh-TW" sz="1800" b="0" i="0" u="none" strike="noStrike" cap="none" normalizeH="0" baseline="0" dirty="0" smtClean="0">
                          <a:ln>
                            <a:noFill/>
                          </a:ln>
                          <a:solidFill>
                            <a:srgbClr val="FF0000"/>
                          </a:solidFill>
                          <a:effectLst/>
                          <a:latin typeface="Gill Sans MT" pitchFamily="34" charset="0"/>
                          <a:ea typeface="微軟正黑體" pitchFamily="34" charset="-120"/>
                        </a:rPr>
                        <a:t>1</a:t>
                      </a:r>
                      <a:r>
                        <a:rPr kumimoji="0" lang="zh-TW" altLang="en-US" sz="1800" b="0" i="0" u="none" strike="noStrike" cap="none" normalizeH="0" baseline="0" dirty="0" smtClean="0">
                          <a:ln>
                            <a:noFill/>
                          </a:ln>
                          <a:solidFill>
                            <a:srgbClr val="FF0000"/>
                          </a:solidFill>
                          <a:effectLst/>
                          <a:latin typeface="Gill Sans MT" pitchFamily="34" charset="0"/>
                          <a:ea typeface="微軟正黑體" pitchFamily="34" charset="-120"/>
                        </a:rPr>
                        <a:t>年</a:t>
                      </a:r>
                    </a:p>
                  </a:txBody>
                  <a:tcPr horzOverflow="overflow"/>
                </a:tc>
                <a:extLst>
                  <a:ext uri="{0D108BD9-81ED-4DB2-BD59-A6C34878D82A}">
                    <a16:rowId xmlns:a16="http://schemas.microsoft.com/office/drawing/2014/main" val="10002"/>
                  </a:ext>
                </a:extLst>
              </a:tr>
              <a:tr h="450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dirty="0" smtClean="0">
                          <a:ln>
                            <a:noFill/>
                          </a:ln>
                          <a:effectLst/>
                        </a:rPr>
                        <a:t>教        授</a:t>
                      </a:r>
                      <a:endParaRPr kumimoji="0" lang="zh-TW" altLang="en-US" sz="1800" b="0" i="0" u="none" strike="noStrike" cap="none" normalizeH="0" baseline="0" dirty="0" smtClean="0">
                        <a:ln>
                          <a:noFill/>
                        </a:ln>
                        <a:solidFill>
                          <a:srgbClr val="000000"/>
                        </a:solidFill>
                        <a:effectLst/>
                        <a:latin typeface="Gill Sans MT" pitchFamily="34" charset="0"/>
                        <a:ea typeface="微軟正黑體" pitchFamily="34" charset="-12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dirty="0" smtClean="0">
                          <a:ln>
                            <a:noFill/>
                          </a:ln>
                          <a:effectLst/>
                        </a:rPr>
                        <a:t>第</a:t>
                      </a:r>
                      <a:r>
                        <a:rPr kumimoji="0" lang="en-US" altLang="zh-TW" sz="1800" u="none" strike="noStrike" cap="none" normalizeH="0" baseline="0" dirty="0" smtClean="0">
                          <a:ln>
                            <a:noFill/>
                          </a:ln>
                          <a:effectLst/>
                        </a:rPr>
                        <a:t>18</a:t>
                      </a:r>
                      <a:r>
                        <a:rPr kumimoji="0" lang="zh-TW" altLang="en-US" sz="1800" u="none" strike="noStrike" cap="none" normalizeH="0" baseline="0" dirty="0" smtClean="0">
                          <a:ln>
                            <a:noFill/>
                          </a:ln>
                          <a:effectLst/>
                        </a:rPr>
                        <a:t>條之</a:t>
                      </a:r>
                      <a:r>
                        <a:rPr kumimoji="0" lang="en-US" altLang="zh-TW" sz="1800" u="none" strike="noStrike" cap="none" normalizeH="0" baseline="0" dirty="0" smtClean="0">
                          <a:ln>
                            <a:noFill/>
                          </a:ln>
                          <a:effectLst/>
                        </a:rPr>
                        <a:t>2</a:t>
                      </a:r>
                      <a:endParaRPr kumimoji="0" lang="zh-TW" altLang="en-US" sz="1800" b="0" i="0" u="none" strike="noStrike" cap="none" normalizeH="0" baseline="0" dirty="0" smtClean="0">
                        <a:ln>
                          <a:noFill/>
                        </a:ln>
                        <a:solidFill>
                          <a:srgbClr val="000000"/>
                        </a:solidFill>
                        <a:effectLst/>
                        <a:latin typeface="Gill Sans MT" pitchFamily="34" charset="0"/>
                        <a:ea typeface="微軟正黑體" pitchFamily="34" charset="-12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u="none" strike="noStrike" cap="none" normalizeH="0" baseline="0" dirty="0" smtClean="0">
                          <a:ln>
                            <a:noFill/>
                          </a:ln>
                          <a:effectLst/>
                        </a:rPr>
                        <a:t>曾任副教授</a:t>
                      </a:r>
                      <a:r>
                        <a:rPr kumimoji="0" lang="en-US" altLang="zh-TW" sz="1800" u="none" strike="noStrike" cap="none" normalizeH="0" baseline="0" dirty="0" smtClean="0">
                          <a:ln>
                            <a:noFill/>
                          </a:ln>
                          <a:effectLst/>
                        </a:rPr>
                        <a:t>3</a:t>
                      </a:r>
                      <a:r>
                        <a:rPr kumimoji="0" lang="zh-TW" altLang="en-US" sz="1800" u="none" strike="noStrike" cap="none" normalizeH="0" baseline="0" dirty="0" smtClean="0">
                          <a:ln>
                            <a:noFill/>
                          </a:ln>
                          <a:effectLst/>
                        </a:rPr>
                        <a:t>年，成績優良，有重要專門著作</a:t>
                      </a:r>
                      <a:endParaRPr kumimoji="0" lang="en-US" altLang="zh-TW" sz="18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smtClean="0">
                          <a:ln>
                            <a:noFill/>
                          </a:ln>
                          <a:solidFill>
                            <a:srgbClr val="FF0000"/>
                          </a:solidFill>
                          <a:effectLst/>
                          <a:latin typeface="Gill Sans MT" pitchFamily="34" charset="0"/>
                          <a:ea typeface="微軟正黑體" pitchFamily="34" charset="-120"/>
                        </a:rPr>
                        <a:t>在元智任副教授滿</a:t>
                      </a:r>
                      <a:r>
                        <a:rPr kumimoji="0" lang="en-US" altLang="zh-TW" sz="1800" b="0" i="0" u="none" strike="noStrike" cap="none" normalizeH="0" baseline="0" dirty="0" smtClean="0">
                          <a:ln>
                            <a:noFill/>
                          </a:ln>
                          <a:solidFill>
                            <a:srgbClr val="FF0000"/>
                          </a:solidFill>
                          <a:effectLst/>
                          <a:latin typeface="Gill Sans MT" pitchFamily="34" charset="0"/>
                          <a:ea typeface="微軟正黑體" pitchFamily="34" charset="-120"/>
                        </a:rPr>
                        <a:t>2</a:t>
                      </a:r>
                      <a:r>
                        <a:rPr kumimoji="0" lang="zh-TW" altLang="en-US" sz="1800" b="0" i="0" u="none" strike="noStrike" cap="none" normalizeH="0" baseline="0" dirty="0" smtClean="0">
                          <a:ln>
                            <a:noFill/>
                          </a:ln>
                          <a:solidFill>
                            <a:srgbClr val="FF0000"/>
                          </a:solidFill>
                          <a:effectLst/>
                          <a:latin typeface="Gill Sans MT" pitchFamily="34" charset="0"/>
                          <a:ea typeface="微軟正黑體" pitchFamily="34" charset="-120"/>
                        </a:rPr>
                        <a:t>年</a:t>
                      </a:r>
                    </a:p>
                  </a:txBody>
                  <a:tcPr horzOverflow="overflow"/>
                </a:tc>
                <a:extLst>
                  <a:ext uri="{0D108BD9-81ED-4DB2-BD59-A6C34878D82A}">
                    <a16:rowId xmlns:a16="http://schemas.microsoft.com/office/drawing/2014/main" val="10003"/>
                  </a:ext>
                </a:extLst>
              </a:tr>
            </a:tbl>
          </a:graphicData>
        </a:graphic>
      </p:graphicFrame>
      <p:sp>
        <p:nvSpPr>
          <p:cNvPr id="3" name="投影片編號版面配置區 2"/>
          <p:cNvSpPr>
            <a:spLocks noGrp="1"/>
          </p:cNvSpPr>
          <p:nvPr>
            <p:ph type="sldNum" sz="quarter" idx="12"/>
          </p:nvPr>
        </p:nvSpPr>
        <p:spPr/>
        <p:txBody>
          <a:bodyPr/>
          <a:lstStyle/>
          <a:p>
            <a:pPr>
              <a:defRPr/>
            </a:pPr>
            <a:fld id="{CF81122F-607A-494D-98D0-296CAB82EAB9}"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defRPr/>
            </a:pPr>
            <a:r>
              <a:rPr lang="zh-TW" altLang="en-US" sz="3900" dirty="0">
                <a:effectLst>
                  <a:outerShdw blurRad="38100" dist="38100" dir="2700000" algn="tl">
                    <a:srgbClr val="C0C0C0"/>
                  </a:outerShdw>
                </a:effectLst>
              </a:rPr>
              <a:t>教師升等作業說明</a:t>
            </a:r>
            <a:r>
              <a:rPr lang="en-US" altLang="zh-TW" sz="3900" dirty="0">
                <a:effectLst>
                  <a:outerShdw blurRad="38100" dist="38100" dir="2700000" algn="tl">
                    <a:srgbClr val="C0C0C0"/>
                  </a:outerShdw>
                </a:effectLst>
              </a:rPr>
              <a:t/>
            </a:r>
            <a:br>
              <a:rPr lang="en-US" altLang="zh-TW" sz="3900" dirty="0">
                <a:effectLst>
                  <a:outerShdw blurRad="38100" dist="38100" dir="2700000" algn="tl">
                    <a:srgbClr val="C0C0C0"/>
                  </a:outerShdw>
                </a:effectLst>
              </a:rPr>
            </a:br>
            <a:r>
              <a:rPr lang="zh-TW" altLang="en-US" sz="3900" dirty="0">
                <a:effectLst>
                  <a:outerShdw blurRad="38100" dist="38100" dir="2700000" algn="tl">
                    <a:srgbClr val="C0C0C0"/>
                  </a:outerShdw>
                </a:effectLst>
              </a:rPr>
              <a:t>             </a:t>
            </a:r>
            <a:r>
              <a:rPr lang="en-US" altLang="zh-TW" sz="3900" dirty="0">
                <a:effectLst>
                  <a:outerShdw blurRad="38100" dist="38100" dir="2700000" algn="tl">
                    <a:srgbClr val="C0C0C0"/>
                  </a:outerShdw>
                </a:effectLst>
              </a:rPr>
              <a:t>- </a:t>
            </a:r>
            <a:r>
              <a:rPr lang="zh-TW" altLang="en-US" sz="3600" dirty="0">
                <a:effectLst>
                  <a:outerShdw blurRad="38100" dist="38100" dir="2700000" algn="tl">
                    <a:srgbClr val="C0C0C0"/>
                  </a:outerShdw>
                </a:effectLst>
              </a:rPr>
              <a:t>表單填寫注意事項</a:t>
            </a:r>
            <a:endParaRPr lang="zh-TW" altLang="en-US" sz="3600" dirty="0" smtClean="0">
              <a:effectLst>
                <a:outerShdw blurRad="38100" dist="38100" dir="2700000" algn="tl">
                  <a:srgbClr val="C0C0C0"/>
                </a:outerShdw>
              </a:effectLst>
            </a:endParaRPr>
          </a:p>
        </p:txBody>
      </p:sp>
      <p:sp>
        <p:nvSpPr>
          <p:cNvPr id="166914" name="內容版面配置區 1"/>
          <p:cNvSpPr>
            <a:spLocks noGrp="1"/>
          </p:cNvSpPr>
          <p:nvPr>
            <p:ph idx="1"/>
          </p:nvPr>
        </p:nvSpPr>
        <p:spPr>
          <a:xfrm>
            <a:off x="1042988" y="1773238"/>
            <a:ext cx="7499350" cy="4800600"/>
          </a:xfrm>
        </p:spPr>
        <p:txBody>
          <a:bodyPr/>
          <a:lstStyle/>
          <a:p>
            <a:pPr marL="533400" indent="-450850">
              <a:buClr>
                <a:srgbClr val="EF9319"/>
              </a:buClr>
              <a:buSzTx/>
              <a:buFont typeface="Wingdings" pitchFamily="2" charset="2"/>
              <a:buChar char="Ø"/>
            </a:pPr>
            <a:r>
              <a:rPr lang="zh-TW" altLang="en-US" b="1" dirty="0" smtClean="0">
                <a:solidFill>
                  <a:srgbClr val="0033CC"/>
                </a:solidFill>
              </a:rPr>
              <a:t>應檢送資料檢查表</a:t>
            </a:r>
            <a:endParaRPr lang="en-US" altLang="zh-TW" b="1" dirty="0" smtClean="0">
              <a:solidFill>
                <a:srgbClr val="0033CC"/>
              </a:solidFill>
            </a:endParaRPr>
          </a:p>
          <a:p>
            <a:pPr marL="1079500" lvl="1" indent="-366713">
              <a:buClr>
                <a:srgbClr val="EF9319"/>
              </a:buClr>
              <a:buSzPct val="80000"/>
              <a:buFont typeface="Wingdings" pitchFamily="2" charset="2"/>
              <a:buChar char="l"/>
            </a:pPr>
            <a:r>
              <a:rPr lang="zh-TW" altLang="en-US" dirty="0" smtClean="0"/>
              <a:t>送審類別自訂權重百分比</a:t>
            </a:r>
            <a:endParaRPr lang="en-US" altLang="zh-TW" dirty="0" smtClean="0"/>
          </a:p>
          <a:p>
            <a:pPr marL="1487488" lvl="2">
              <a:buClr>
                <a:srgbClr val="EF6F35"/>
              </a:buClr>
              <a:buFont typeface="Wingdings 2" pitchFamily="18" charset="2"/>
              <a:buChar char=""/>
            </a:pPr>
            <a:r>
              <a:rPr lang="zh-TW" altLang="en-US" b="1" dirty="0" smtClean="0"/>
              <a:t>學術研究型：</a:t>
            </a:r>
            <a:endParaRPr lang="en-US" altLang="zh-TW" b="1" dirty="0" smtClean="0"/>
          </a:p>
          <a:p>
            <a:pPr marL="1839913" lvl="3"/>
            <a:r>
              <a:rPr lang="zh-TW" altLang="en-US" dirty="0" smtClean="0"/>
              <a:t>學術論著</a:t>
            </a:r>
            <a:r>
              <a:rPr lang="en-US" altLang="zh-TW" dirty="0" smtClean="0"/>
              <a:t>(70-100%)</a:t>
            </a:r>
            <a:r>
              <a:rPr lang="zh-TW" altLang="en-US" dirty="0" smtClean="0"/>
              <a:t>／</a:t>
            </a:r>
            <a:r>
              <a:rPr lang="zh-TW" altLang="en-US" u="sng" dirty="0" smtClean="0">
                <a:solidFill>
                  <a:schemeClr val="accent4">
                    <a:lumMod val="75000"/>
                  </a:schemeClr>
                </a:solidFill>
              </a:rPr>
              <a:t>產學績效</a:t>
            </a:r>
            <a:r>
              <a:rPr lang="zh-TW" altLang="en-US" dirty="0" smtClean="0"/>
              <a:t>或</a:t>
            </a:r>
            <a:r>
              <a:rPr lang="zh-TW" altLang="en-US" u="sng" dirty="0" smtClean="0">
                <a:solidFill>
                  <a:schemeClr val="accent3">
                    <a:lumMod val="75000"/>
                  </a:schemeClr>
                </a:solidFill>
              </a:rPr>
              <a:t>創作成果</a:t>
            </a:r>
            <a:r>
              <a:rPr lang="en-US" altLang="zh-TW" dirty="0" smtClean="0"/>
              <a:t>(0-30%)</a:t>
            </a:r>
          </a:p>
          <a:p>
            <a:pPr marL="1487488" lvl="2">
              <a:buClr>
                <a:srgbClr val="EF6F35"/>
              </a:buClr>
              <a:buFont typeface="Wingdings 2" pitchFamily="18" charset="2"/>
              <a:buChar char=""/>
            </a:pPr>
            <a:r>
              <a:rPr lang="zh-TW" altLang="en-US" b="1" dirty="0" smtClean="0"/>
              <a:t>應用研究型</a:t>
            </a:r>
            <a:endParaRPr lang="en-US" altLang="zh-TW" b="1" dirty="0" smtClean="0"/>
          </a:p>
          <a:p>
            <a:pPr marL="1839913" lvl="3"/>
            <a:r>
              <a:rPr lang="zh-TW" altLang="en-US" dirty="0" smtClean="0"/>
              <a:t>產學績效或創作成果</a:t>
            </a:r>
            <a:r>
              <a:rPr lang="en-US" altLang="zh-TW" dirty="0" smtClean="0"/>
              <a:t>(70-100%)</a:t>
            </a:r>
            <a:r>
              <a:rPr lang="zh-TW" altLang="en-US" dirty="0" smtClean="0"/>
              <a:t>／</a:t>
            </a:r>
            <a:r>
              <a:rPr lang="zh-TW" altLang="en-US" u="sng" dirty="0" smtClean="0">
                <a:solidFill>
                  <a:schemeClr val="accent5">
                    <a:lumMod val="60000"/>
                    <a:lumOff val="40000"/>
                  </a:schemeClr>
                </a:solidFill>
              </a:rPr>
              <a:t>學術論著</a:t>
            </a:r>
            <a:r>
              <a:rPr lang="en-US" altLang="zh-TW" dirty="0" smtClean="0"/>
              <a:t>(0-30%)</a:t>
            </a:r>
          </a:p>
          <a:p>
            <a:pPr marL="1487488" lvl="2">
              <a:buClr>
                <a:srgbClr val="EF6F35"/>
              </a:buClr>
              <a:buFont typeface="Wingdings 2" pitchFamily="18" charset="2"/>
              <a:buChar char=""/>
            </a:pPr>
            <a:r>
              <a:rPr lang="zh-TW" altLang="en-US" b="1" dirty="0" smtClean="0"/>
              <a:t>教學研究型</a:t>
            </a:r>
            <a:endParaRPr lang="en-US" altLang="zh-TW" b="1" dirty="0" smtClean="0"/>
          </a:p>
          <a:p>
            <a:pPr marL="1839913" lvl="3"/>
            <a:r>
              <a:rPr lang="zh-TW" altLang="en-US" dirty="0" smtClean="0"/>
              <a:t>教學研究相關論著</a:t>
            </a:r>
            <a:r>
              <a:rPr lang="en-US" altLang="zh-TW" dirty="0" smtClean="0"/>
              <a:t>(70-100%)</a:t>
            </a:r>
            <a:r>
              <a:rPr lang="zh-TW" altLang="en-US" dirty="0" smtClean="0"/>
              <a:t>／</a:t>
            </a:r>
            <a:r>
              <a:rPr lang="zh-TW" altLang="en-US" u="sng" dirty="0" smtClean="0">
                <a:solidFill>
                  <a:schemeClr val="accent4">
                    <a:lumMod val="50000"/>
                  </a:schemeClr>
                </a:solidFill>
              </a:rPr>
              <a:t>產學績效</a:t>
            </a:r>
            <a:r>
              <a:rPr lang="zh-TW" altLang="en-US" dirty="0" smtClean="0"/>
              <a:t>、</a:t>
            </a:r>
            <a:r>
              <a:rPr lang="zh-TW" altLang="en-US" u="sng" dirty="0" smtClean="0">
                <a:solidFill>
                  <a:schemeClr val="accent3">
                    <a:lumMod val="75000"/>
                  </a:schemeClr>
                </a:solidFill>
              </a:rPr>
              <a:t>創作成果</a:t>
            </a:r>
            <a:r>
              <a:rPr lang="zh-TW" altLang="en-US" dirty="0" smtClean="0"/>
              <a:t>或</a:t>
            </a:r>
            <a:r>
              <a:rPr lang="zh-TW" altLang="en-US" u="sng" dirty="0" smtClean="0">
                <a:solidFill>
                  <a:schemeClr val="accent5">
                    <a:lumMod val="60000"/>
                    <a:lumOff val="40000"/>
                  </a:schemeClr>
                </a:solidFill>
              </a:rPr>
              <a:t>其他學術論著</a:t>
            </a:r>
            <a:r>
              <a:rPr lang="en-US" altLang="zh-TW" dirty="0" smtClean="0"/>
              <a:t>(0-30%)</a:t>
            </a:r>
          </a:p>
          <a:p>
            <a:pPr marL="1487488" lvl="2">
              <a:buFont typeface="Wingdings 2" pitchFamily="18" charset="2"/>
              <a:buNone/>
            </a:pPr>
            <a:endParaRPr lang="en-US" altLang="zh-TW" dirty="0" smtClean="0"/>
          </a:p>
          <a:p>
            <a:pPr marL="1487488" lvl="2">
              <a:buFont typeface="Wingdings 2" pitchFamily="18" charset="2"/>
              <a:buNone/>
            </a:pPr>
            <a:endParaRPr lang="en-US" altLang="zh-TW" dirty="0" smtClean="0"/>
          </a:p>
          <a:p>
            <a:pPr marL="1487488" lvl="2">
              <a:buFont typeface="Wingdings 2" pitchFamily="18" charset="2"/>
              <a:buNone/>
            </a:pPr>
            <a:endParaRPr lang="en-US" altLang="zh-TW" dirty="0" smtClean="0"/>
          </a:p>
          <a:p>
            <a:pPr marL="1487488" lvl="2"/>
            <a:endParaRPr lang="en-US" altLang="zh-TW" dirty="0" smtClean="0"/>
          </a:p>
        </p:txBody>
      </p:sp>
      <p:sp>
        <p:nvSpPr>
          <p:cNvPr id="2" name="投影片編號版面配置區 1"/>
          <p:cNvSpPr>
            <a:spLocks noGrp="1"/>
          </p:cNvSpPr>
          <p:nvPr>
            <p:ph type="sldNum" sz="quarter" idx="12"/>
          </p:nvPr>
        </p:nvSpPr>
        <p:spPr/>
        <p:txBody>
          <a:bodyPr/>
          <a:lstStyle/>
          <a:p>
            <a:pPr>
              <a:defRPr/>
            </a:pPr>
            <a:fld id="{CF81122F-607A-494D-98D0-296CAB82EAB9}"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defRPr/>
            </a:pPr>
            <a:r>
              <a:rPr lang="zh-TW" altLang="en-US" sz="3900" dirty="0">
                <a:effectLst>
                  <a:outerShdw blurRad="38100" dist="38100" dir="2700000" algn="tl">
                    <a:srgbClr val="C0C0C0"/>
                  </a:outerShdw>
                </a:effectLst>
              </a:rPr>
              <a:t>教師升等作業說明</a:t>
            </a:r>
            <a:r>
              <a:rPr lang="en-US" altLang="zh-TW" sz="3900" dirty="0">
                <a:effectLst>
                  <a:outerShdw blurRad="38100" dist="38100" dir="2700000" algn="tl">
                    <a:srgbClr val="C0C0C0"/>
                  </a:outerShdw>
                </a:effectLst>
              </a:rPr>
              <a:t/>
            </a:r>
            <a:br>
              <a:rPr lang="en-US" altLang="zh-TW" sz="3900" dirty="0">
                <a:effectLst>
                  <a:outerShdw blurRad="38100" dist="38100" dir="2700000" algn="tl">
                    <a:srgbClr val="C0C0C0"/>
                  </a:outerShdw>
                </a:effectLst>
              </a:rPr>
            </a:br>
            <a:r>
              <a:rPr lang="zh-TW" altLang="en-US" sz="3900" dirty="0">
                <a:effectLst>
                  <a:outerShdw blurRad="38100" dist="38100" dir="2700000" algn="tl">
                    <a:srgbClr val="C0C0C0"/>
                  </a:outerShdw>
                </a:effectLst>
              </a:rPr>
              <a:t>             </a:t>
            </a:r>
            <a:r>
              <a:rPr lang="en-US" altLang="zh-TW" sz="3900" dirty="0">
                <a:effectLst>
                  <a:outerShdw blurRad="38100" dist="38100" dir="2700000" algn="tl">
                    <a:srgbClr val="C0C0C0"/>
                  </a:outerShdw>
                </a:effectLst>
              </a:rPr>
              <a:t>- </a:t>
            </a:r>
            <a:r>
              <a:rPr lang="zh-TW" altLang="en-US" sz="3600" dirty="0">
                <a:effectLst>
                  <a:outerShdw blurRad="38100" dist="38100" dir="2700000" algn="tl">
                    <a:srgbClr val="C0C0C0"/>
                  </a:outerShdw>
                </a:effectLst>
              </a:rPr>
              <a:t>表單填寫注意事項</a:t>
            </a:r>
            <a:endParaRPr lang="zh-TW" altLang="en-US" sz="3600" dirty="0" smtClean="0">
              <a:effectLst>
                <a:outerShdw blurRad="38100" dist="38100" dir="2700000" algn="tl">
                  <a:srgbClr val="C0C0C0"/>
                </a:outerShdw>
              </a:effectLst>
            </a:endParaRPr>
          </a:p>
        </p:txBody>
      </p:sp>
      <p:sp>
        <p:nvSpPr>
          <p:cNvPr id="167938" name="內容版面配置區 1"/>
          <p:cNvSpPr>
            <a:spLocks noGrp="1"/>
          </p:cNvSpPr>
          <p:nvPr>
            <p:ph idx="1"/>
          </p:nvPr>
        </p:nvSpPr>
        <p:spPr>
          <a:xfrm>
            <a:off x="1476375" y="1773238"/>
            <a:ext cx="7499350" cy="4800600"/>
          </a:xfrm>
        </p:spPr>
        <p:txBody>
          <a:bodyPr/>
          <a:lstStyle/>
          <a:p>
            <a:pPr marL="444500" indent="-361950">
              <a:buClr>
                <a:srgbClr val="EF9319"/>
              </a:buClr>
              <a:buSzTx/>
              <a:buFont typeface="Wingdings" pitchFamily="2" charset="2"/>
              <a:buChar char="Ø"/>
            </a:pPr>
            <a:r>
              <a:rPr lang="zh-TW" altLang="en-US" b="1" dirty="0" smtClean="0">
                <a:solidFill>
                  <a:srgbClr val="0033CC"/>
                </a:solidFill>
              </a:rPr>
              <a:t>升等審查一覽表</a:t>
            </a:r>
            <a:endParaRPr lang="en-US" altLang="zh-TW" b="1" dirty="0" smtClean="0">
              <a:solidFill>
                <a:srgbClr val="0033CC"/>
              </a:solidFill>
            </a:endParaRPr>
          </a:p>
          <a:p>
            <a:pPr marL="901700" lvl="1" indent="-277813">
              <a:buClr>
                <a:srgbClr val="EF9319"/>
              </a:buClr>
              <a:buSzPct val="80000"/>
              <a:buFont typeface="Wingdings" pitchFamily="2" charset="2"/>
              <a:buChar char="l"/>
            </a:pPr>
            <a:r>
              <a:rPr lang="zh-TW" altLang="en-US" dirty="0" smtClean="0"/>
              <a:t>依</a:t>
            </a:r>
            <a:r>
              <a:rPr lang="zh-TW" altLang="en-US" b="1" dirty="0" smtClean="0"/>
              <a:t>自選升等類型</a:t>
            </a:r>
            <a:r>
              <a:rPr lang="zh-TW" altLang="en-US" dirty="0" smtClean="0"/>
              <a:t>，填寫該類之審查一覽表</a:t>
            </a:r>
            <a:endParaRPr lang="en-US" altLang="zh-TW" dirty="0" smtClean="0"/>
          </a:p>
          <a:p>
            <a:pPr marL="901700" lvl="1" indent="-277813">
              <a:buClr>
                <a:srgbClr val="EF9319"/>
              </a:buClr>
              <a:buSzPct val="80000"/>
              <a:buFont typeface="Wingdings" pitchFamily="2" charset="2"/>
              <a:buChar char="l"/>
            </a:pPr>
            <a:r>
              <a:rPr lang="zh-TW" altLang="en-US" b="1" dirty="0" smtClean="0"/>
              <a:t>最近</a:t>
            </a:r>
            <a:r>
              <a:rPr lang="en-US" altLang="zh-TW" b="1" dirty="0" smtClean="0"/>
              <a:t>3</a:t>
            </a:r>
            <a:r>
              <a:rPr lang="zh-TW" altLang="en-US" b="1" dirty="0" smtClean="0"/>
              <a:t>年評鑑</a:t>
            </a:r>
            <a:r>
              <a:rPr lang="zh-TW" altLang="en-US" dirty="0" smtClean="0"/>
              <a:t>結果，由送審教師提供、秘書室核對</a:t>
            </a:r>
            <a:endParaRPr lang="en-US" altLang="zh-TW" dirty="0" smtClean="0"/>
          </a:p>
          <a:p>
            <a:pPr marL="901700" lvl="1" indent="-277813">
              <a:buClr>
                <a:srgbClr val="EF9319"/>
              </a:buClr>
              <a:buSzPct val="80000"/>
              <a:buFont typeface="Wingdings" pitchFamily="2" charset="2"/>
              <a:buChar char="l"/>
            </a:pPr>
            <a:r>
              <a:rPr lang="zh-TW" altLang="en-US" b="1" dirty="0" smtClean="0"/>
              <a:t>自訂權重</a:t>
            </a:r>
            <a:r>
              <a:rPr lang="zh-TW" altLang="en-US" dirty="0" smtClean="0"/>
              <a:t>百分比，由送審教師提供</a:t>
            </a:r>
            <a:endParaRPr lang="en-US" altLang="zh-TW" dirty="0" smtClean="0"/>
          </a:p>
          <a:p>
            <a:pPr marL="444500" indent="-361950">
              <a:buClr>
                <a:srgbClr val="EF9319"/>
              </a:buClr>
              <a:buSzTx/>
              <a:buFont typeface="Wingdings" pitchFamily="2" charset="2"/>
              <a:buChar char="Ø"/>
            </a:pPr>
            <a:r>
              <a:rPr lang="zh-TW" altLang="en-US" b="1" dirty="0" smtClean="0">
                <a:solidFill>
                  <a:srgbClr val="0033CC"/>
                </a:solidFill>
              </a:rPr>
              <a:t>教師資格審查履歷表</a:t>
            </a:r>
            <a:r>
              <a:rPr lang="en-US" altLang="zh-TW" b="1" dirty="0" smtClean="0">
                <a:solidFill>
                  <a:srgbClr val="0033CC"/>
                </a:solidFill>
              </a:rPr>
              <a:t>(</a:t>
            </a:r>
            <a:r>
              <a:rPr lang="zh-TW" altLang="en-US" b="1" dirty="0" smtClean="0">
                <a:solidFill>
                  <a:srgbClr val="0033CC"/>
                </a:solidFill>
              </a:rPr>
              <a:t>乙式</a:t>
            </a:r>
            <a:r>
              <a:rPr lang="en-US" altLang="zh-TW" b="1" dirty="0" smtClean="0">
                <a:solidFill>
                  <a:srgbClr val="0033CC"/>
                </a:solidFill>
              </a:rPr>
              <a:t>)</a:t>
            </a:r>
          </a:p>
          <a:p>
            <a:pPr marL="901700" lvl="1" indent="-277813">
              <a:buClr>
                <a:srgbClr val="EF9319"/>
              </a:buClr>
              <a:buSzPct val="80000"/>
              <a:buFont typeface="Wingdings" pitchFamily="2" charset="2"/>
              <a:buChar char="l"/>
            </a:pPr>
            <a:r>
              <a:rPr lang="zh-TW" altLang="en-US" dirty="0" smtClean="0"/>
              <a:t>登入大專教師送審通報系統申請帳號權限</a:t>
            </a:r>
            <a:endParaRPr lang="en-US" altLang="zh-TW" dirty="0" smtClean="0"/>
          </a:p>
          <a:p>
            <a:pPr marL="901700" lvl="1" indent="-277813">
              <a:buClr>
                <a:srgbClr val="EF9319"/>
              </a:buClr>
              <a:buSzPct val="80000"/>
              <a:buFont typeface="Wingdings" pitchFamily="2" charset="2"/>
              <a:buChar char="l"/>
            </a:pPr>
            <a:r>
              <a:rPr lang="zh-TW" altLang="en-US" dirty="0" smtClean="0"/>
              <a:t>現職任職起迄年月：</a:t>
            </a:r>
            <a:r>
              <a:rPr lang="en-US" altLang="zh-TW" b="1" dirty="0" smtClean="0">
                <a:solidFill>
                  <a:srgbClr val="FF0000"/>
                </a:solidFill>
              </a:rPr>
              <a:t>~109.07.31</a:t>
            </a:r>
          </a:p>
          <a:p>
            <a:pPr marL="901700" lvl="1" indent="-277813"/>
            <a:endParaRPr lang="en-US" altLang="zh-TW" dirty="0" smtClean="0"/>
          </a:p>
          <a:p>
            <a:pPr marL="1169988" lvl="2" indent="0">
              <a:buFont typeface="Wingdings 2" pitchFamily="18" charset="2"/>
              <a:buNone/>
            </a:pPr>
            <a:endParaRPr lang="en-US" altLang="zh-TW" dirty="0" smtClean="0"/>
          </a:p>
          <a:p>
            <a:pPr marL="1169988" lvl="2" indent="0">
              <a:buFont typeface="Wingdings 2" pitchFamily="18" charset="2"/>
              <a:buNone/>
            </a:pPr>
            <a:endParaRPr lang="en-US" altLang="zh-TW" dirty="0" smtClean="0"/>
          </a:p>
          <a:p>
            <a:pPr marL="1169988" lvl="2" indent="0">
              <a:buFont typeface="Wingdings 2" pitchFamily="18" charset="2"/>
              <a:buNone/>
            </a:pPr>
            <a:r>
              <a:rPr lang="en-US" altLang="zh-TW" dirty="0" smtClean="0"/>
              <a:t>	</a:t>
            </a:r>
          </a:p>
          <a:p>
            <a:pPr marL="1169988" lvl="2" indent="0">
              <a:buFont typeface="Wingdings 2" pitchFamily="18" charset="2"/>
              <a:buNone/>
            </a:pPr>
            <a:endParaRPr lang="en-US" altLang="zh-TW" dirty="0" smtClean="0"/>
          </a:p>
          <a:p>
            <a:pPr marL="1169988" lvl="2" indent="0"/>
            <a:endParaRPr lang="en-US" altLang="zh-TW" dirty="0" smtClean="0"/>
          </a:p>
        </p:txBody>
      </p:sp>
      <p:sp>
        <p:nvSpPr>
          <p:cNvPr id="2" name="投影片編號版面配置區 1"/>
          <p:cNvSpPr>
            <a:spLocks noGrp="1"/>
          </p:cNvSpPr>
          <p:nvPr>
            <p:ph type="sldNum" sz="quarter" idx="12"/>
          </p:nvPr>
        </p:nvSpPr>
        <p:spPr/>
        <p:txBody>
          <a:bodyPr/>
          <a:lstStyle/>
          <a:p>
            <a:pPr>
              <a:defRPr/>
            </a:pPr>
            <a:fld id="{CF81122F-607A-494D-98D0-296CAB82EAB9}"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defRPr/>
            </a:pPr>
            <a:r>
              <a:rPr lang="zh-TW" altLang="en-US" sz="3900" dirty="0">
                <a:effectLst>
                  <a:outerShdw blurRad="38100" dist="38100" dir="2700000" algn="tl">
                    <a:srgbClr val="C0C0C0"/>
                  </a:outerShdw>
                </a:effectLst>
              </a:rPr>
              <a:t>教師升等作業說明</a:t>
            </a:r>
            <a:r>
              <a:rPr lang="en-US" altLang="zh-TW" sz="3900" dirty="0">
                <a:effectLst>
                  <a:outerShdw blurRad="38100" dist="38100" dir="2700000" algn="tl">
                    <a:srgbClr val="C0C0C0"/>
                  </a:outerShdw>
                </a:effectLst>
              </a:rPr>
              <a:t/>
            </a:r>
            <a:br>
              <a:rPr lang="en-US" altLang="zh-TW" sz="3900" dirty="0">
                <a:effectLst>
                  <a:outerShdw blurRad="38100" dist="38100" dir="2700000" algn="tl">
                    <a:srgbClr val="C0C0C0"/>
                  </a:outerShdw>
                </a:effectLst>
              </a:rPr>
            </a:br>
            <a:r>
              <a:rPr lang="zh-TW" altLang="en-US" sz="3900" dirty="0">
                <a:effectLst>
                  <a:outerShdw blurRad="38100" dist="38100" dir="2700000" algn="tl">
                    <a:srgbClr val="C0C0C0"/>
                  </a:outerShdw>
                </a:effectLst>
              </a:rPr>
              <a:t>             </a:t>
            </a:r>
            <a:r>
              <a:rPr lang="en-US" altLang="zh-TW" sz="3900" dirty="0">
                <a:effectLst>
                  <a:outerShdw blurRad="38100" dist="38100" dir="2700000" algn="tl">
                    <a:srgbClr val="C0C0C0"/>
                  </a:outerShdw>
                </a:effectLst>
              </a:rPr>
              <a:t>- </a:t>
            </a:r>
            <a:r>
              <a:rPr lang="zh-TW" altLang="en-US" sz="3600" dirty="0">
                <a:effectLst>
                  <a:outerShdw blurRad="38100" dist="38100" dir="2700000" algn="tl">
                    <a:srgbClr val="C0C0C0"/>
                  </a:outerShdw>
                </a:effectLst>
              </a:rPr>
              <a:t>表單填寫注意事項</a:t>
            </a:r>
            <a:endParaRPr lang="zh-TW" altLang="en-US" sz="3600" dirty="0" smtClean="0">
              <a:effectLst>
                <a:outerShdw blurRad="38100" dist="38100" dir="2700000" algn="tl">
                  <a:srgbClr val="C0C0C0"/>
                </a:outerShdw>
              </a:effectLst>
            </a:endParaRPr>
          </a:p>
        </p:txBody>
      </p:sp>
      <p:sp>
        <p:nvSpPr>
          <p:cNvPr id="168962" name="內容版面配置區 1"/>
          <p:cNvSpPr>
            <a:spLocks noGrp="1"/>
          </p:cNvSpPr>
          <p:nvPr>
            <p:ph idx="1"/>
          </p:nvPr>
        </p:nvSpPr>
        <p:spPr>
          <a:xfrm>
            <a:off x="1476375" y="1773238"/>
            <a:ext cx="7499350" cy="4800600"/>
          </a:xfrm>
        </p:spPr>
        <p:txBody>
          <a:bodyPr/>
          <a:lstStyle/>
          <a:p>
            <a:pPr marL="442913" indent="-361950">
              <a:buClr>
                <a:srgbClr val="EF9319"/>
              </a:buClr>
              <a:buSzTx/>
              <a:buFont typeface="Wingdings" pitchFamily="2" charset="2"/>
              <a:buChar char="Ø"/>
            </a:pPr>
            <a:r>
              <a:rPr lang="zh-TW" altLang="en-US" b="1" dirty="0" smtClean="0">
                <a:solidFill>
                  <a:srgbClr val="0033CC"/>
                </a:solidFill>
              </a:rPr>
              <a:t>送審著作將發表證明</a:t>
            </a:r>
            <a:endParaRPr lang="en-US" altLang="zh-TW" b="1" dirty="0" smtClean="0">
              <a:solidFill>
                <a:srgbClr val="0033CC"/>
              </a:solidFill>
            </a:endParaRPr>
          </a:p>
          <a:p>
            <a:pPr marL="901700" lvl="1" indent="-279400">
              <a:buClr>
                <a:srgbClr val="EF9319"/>
              </a:buClr>
              <a:buSzPct val="80000"/>
              <a:buFont typeface="Wingdings" pitchFamily="2" charset="2"/>
              <a:buChar char="l"/>
            </a:pPr>
            <a:r>
              <a:rPr lang="zh-TW" altLang="en-US" dirty="0" smtClean="0"/>
              <a:t>接受函所載日期起</a:t>
            </a:r>
            <a:r>
              <a:rPr lang="zh-TW" altLang="en-US" dirty="0" smtClean="0">
                <a:solidFill>
                  <a:srgbClr val="FF0000"/>
                </a:solidFill>
              </a:rPr>
              <a:t>一年內刊出</a:t>
            </a:r>
            <a:r>
              <a:rPr lang="zh-TW" altLang="en-US" dirty="0" smtClean="0"/>
              <a:t>或</a:t>
            </a:r>
            <a:r>
              <a:rPr lang="zh-TW" altLang="en-US" dirty="0" smtClean="0">
                <a:solidFill>
                  <a:srgbClr val="FF0000"/>
                </a:solidFill>
              </a:rPr>
              <a:t>於升等生效日前刊出</a:t>
            </a:r>
            <a:r>
              <a:rPr lang="zh-TW" altLang="en-US" dirty="0" smtClean="0"/>
              <a:t>皆可</a:t>
            </a:r>
            <a:endParaRPr lang="en-US" altLang="zh-TW" dirty="0" smtClean="0"/>
          </a:p>
          <a:p>
            <a:pPr marL="442913" indent="-361950">
              <a:buClr>
                <a:srgbClr val="EF9319"/>
              </a:buClr>
              <a:buSzTx/>
              <a:buFont typeface="Wingdings" pitchFamily="2" charset="2"/>
              <a:buChar char="Ø"/>
            </a:pPr>
            <a:r>
              <a:rPr lang="zh-TW" altLang="en-US" b="1" dirty="0" smtClean="0">
                <a:solidFill>
                  <a:srgbClr val="0033CC"/>
                </a:solidFill>
              </a:rPr>
              <a:t>代表著作合著人證明</a:t>
            </a:r>
            <a:endParaRPr lang="en-US" altLang="zh-TW" b="1" dirty="0" smtClean="0">
              <a:solidFill>
                <a:srgbClr val="0033CC"/>
              </a:solidFill>
            </a:endParaRPr>
          </a:p>
          <a:p>
            <a:pPr marL="901700" lvl="1" indent="-279400">
              <a:buClr>
                <a:srgbClr val="EF9319"/>
              </a:buClr>
              <a:buSzPct val="80000"/>
              <a:buFont typeface="Wingdings" pitchFamily="2" charset="2"/>
              <a:buChar char="l"/>
            </a:pPr>
            <a:r>
              <a:rPr lang="zh-TW" altLang="en-US" dirty="0" smtClean="0"/>
              <a:t>代表作係</a:t>
            </a:r>
            <a:r>
              <a:rPr lang="zh-TW" altLang="en-US" dirty="0" smtClean="0">
                <a:solidFill>
                  <a:srgbClr val="0000FF"/>
                </a:solidFill>
              </a:rPr>
              <a:t>數人合著</a:t>
            </a:r>
            <a:r>
              <a:rPr lang="zh-TW" altLang="en-US" dirty="0" smtClean="0"/>
              <a:t>者，</a:t>
            </a:r>
            <a:r>
              <a:rPr lang="zh-TW" altLang="en-US" dirty="0">
                <a:solidFill>
                  <a:schemeClr val="accent3">
                    <a:lumMod val="75000"/>
                  </a:schemeClr>
                </a:solidFill>
              </a:rPr>
              <a:t>僅得由其中一人</a:t>
            </a:r>
            <a:r>
              <a:rPr lang="zh-TW" altLang="en-US" dirty="0" smtClean="0"/>
              <a:t>送審。</a:t>
            </a:r>
            <a:endParaRPr lang="en-US" altLang="zh-TW" dirty="0" smtClean="0"/>
          </a:p>
          <a:p>
            <a:pPr marL="901700" lvl="1" indent="-279400">
              <a:buClr>
                <a:srgbClr val="EF9319"/>
              </a:buClr>
              <a:buSzPct val="80000"/>
              <a:buFont typeface="Wingdings" pitchFamily="2" charset="2"/>
              <a:buChar char="l"/>
            </a:pPr>
            <a:r>
              <a:rPr lang="zh-TW" altLang="en-US" dirty="0" smtClean="0"/>
              <a:t>送審人應</a:t>
            </a:r>
            <a:r>
              <a:rPr lang="zh-TW" altLang="en-US" dirty="0" smtClean="0">
                <a:solidFill>
                  <a:srgbClr val="0033CC"/>
                </a:solidFill>
              </a:rPr>
              <a:t>以書面</a:t>
            </a:r>
            <a:r>
              <a:rPr lang="zh-TW" altLang="en-US" dirty="0" smtClean="0"/>
              <a:t>具體說明其參與部分，並</a:t>
            </a:r>
            <a:r>
              <a:rPr lang="zh-TW" altLang="en-US" dirty="0" smtClean="0">
                <a:solidFill>
                  <a:schemeClr val="accent3">
                    <a:lumMod val="75000"/>
                  </a:schemeClr>
                </a:solidFill>
              </a:rPr>
              <a:t>由合著人簽章證明。</a:t>
            </a:r>
            <a:endParaRPr lang="en-US" altLang="zh-TW" dirty="0" smtClean="0">
              <a:solidFill>
                <a:schemeClr val="accent3">
                  <a:lumMod val="75000"/>
                </a:schemeClr>
              </a:solidFill>
            </a:endParaRPr>
          </a:p>
          <a:p>
            <a:pPr marL="1258888" lvl="2" indent="0">
              <a:buClr>
                <a:srgbClr val="EF9319"/>
              </a:buClr>
              <a:buSzPct val="80000"/>
              <a:buFont typeface="Wingdings" pitchFamily="2" charset="2"/>
              <a:buChar char="l"/>
            </a:pPr>
            <a:endParaRPr lang="en-US" altLang="zh-TW" dirty="0" smtClean="0"/>
          </a:p>
          <a:p>
            <a:pPr marL="1258888" lvl="2" indent="0"/>
            <a:endParaRPr lang="en-US" altLang="zh-TW" dirty="0" smtClean="0"/>
          </a:p>
        </p:txBody>
      </p:sp>
      <p:sp>
        <p:nvSpPr>
          <p:cNvPr id="2" name="投影片編號版面配置區 1"/>
          <p:cNvSpPr>
            <a:spLocks noGrp="1"/>
          </p:cNvSpPr>
          <p:nvPr>
            <p:ph type="sldNum" sz="quarter" idx="12"/>
          </p:nvPr>
        </p:nvSpPr>
        <p:spPr/>
        <p:txBody>
          <a:bodyPr/>
          <a:lstStyle/>
          <a:p>
            <a:pPr>
              <a:defRPr/>
            </a:pPr>
            <a:fld id="{CF81122F-607A-494D-98D0-296CAB82EAB9}"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wrap="square" lIns="91440" tIns="45720" rIns="91440" bIns="45720" numCol="1" anchorCtr="0" compatLnSpc="1">
            <a:prstTxWarp prst="textNoShape">
              <a:avLst/>
            </a:prstTxWarp>
          </a:bodyPr>
          <a:lstStyle/>
          <a:p>
            <a:pPr algn="ctr">
              <a:defRPr/>
            </a:pPr>
            <a:r>
              <a:rPr lang="zh-TW" altLang="en-US" smtClean="0">
                <a:effectLst>
                  <a:outerShdw blurRad="38100" dist="38100" dir="2700000" algn="tl">
                    <a:srgbClr val="C0C0C0"/>
                  </a:outerShdw>
                </a:effectLst>
              </a:rPr>
              <a:t>教師升等相關辦法</a:t>
            </a:r>
          </a:p>
        </p:txBody>
      </p:sp>
      <p:sp>
        <p:nvSpPr>
          <p:cNvPr id="148483" name="內容版面配置區 2"/>
          <p:cNvSpPr>
            <a:spLocks noGrp="1"/>
          </p:cNvSpPr>
          <p:nvPr>
            <p:ph idx="1"/>
          </p:nvPr>
        </p:nvSpPr>
        <p:spPr>
          <a:xfrm>
            <a:off x="1403350" y="1268413"/>
            <a:ext cx="7489825" cy="4800600"/>
          </a:xfrm>
        </p:spPr>
        <p:txBody>
          <a:bodyPr/>
          <a:lstStyle/>
          <a:p>
            <a:pPr marL="355600" indent="-355600">
              <a:buClr>
                <a:srgbClr val="EF9319"/>
              </a:buClr>
              <a:buSzTx/>
              <a:buFont typeface="Wingdings" pitchFamily="2" charset="2"/>
              <a:buChar char="Ø"/>
            </a:pPr>
            <a:r>
              <a:rPr lang="zh-TW" altLang="en-US" b="1" dirty="0" smtClean="0"/>
              <a:t>教育部</a:t>
            </a:r>
            <a:endParaRPr lang="en-US" altLang="zh-TW" b="1" dirty="0" smtClean="0"/>
          </a:p>
          <a:p>
            <a:pPr marL="914400" lvl="1" indent="-379413">
              <a:buClr>
                <a:srgbClr val="EF9319"/>
              </a:buClr>
              <a:buSzPct val="80000"/>
              <a:buFont typeface="Wingdings" pitchFamily="2" charset="2"/>
              <a:buChar char="l"/>
            </a:pPr>
            <a:r>
              <a:rPr lang="zh-TW" altLang="en-US" sz="2400" dirty="0" smtClean="0"/>
              <a:t>教育人員任用條例</a:t>
            </a:r>
            <a:r>
              <a:rPr lang="en-US" altLang="zh-TW" sz="1800" dirty="0" smtClean="0"/>
              <a:t>(103.01.22)</a:t>
            </a:r>
          </a:p>
          <a:p>
            <a:pPr marL="914400" lvl="1" indent="-379413">
              <a:buClr>
                <a:srgbClr val="EF9319"/>
              </a:buClr>
              <a:buSzPct val="80000"/>
              <a:buFont typeface="Wingdings" pitchFamily="2" charset="2"/>
              <a:buChar char="l"/>
            </a:pPr>
            <a:r>
              <a:rPr lang="zh-TW" altLang="en-US" sz="2400" dirty="0" smtClean="0"/>
              <a:t>專科以上教師資格審定辦法</a:t>
            </a:r>
            <a:r>
              <a:rPr lang="en-US" altLang="zh-TW" sz="1800" dirty="0" smtClean="0"/>
              <a:t>(105.02.01)</a:t>
            </a:r>
          </a:p>
          <a:p>
            <a:pPr marL="914400" lvl="1" indent="-379413">
              <a:buClr>
                <a:srgbClr val="EF9319"/>
              </a:buClr>
              <a:buSzPct val="80000"/>
              <a:buFont typeface="Wingdings" pitchFamily="2" charset="2"/>
              <a:buChar char="l"/>
            </a:pPr>
            <a:r>
              <a:rPr lang="zh-TW" altLang="en-US" sz="2400" dirty="0" smtClean="0"/>
              <a:t>專科以上學校教師資格送審作業須知</a:t>
            </a:r>
            <a:r>
              <a:rPr lang="en-US" altLang="zh-TW" sz="1800" dirty="0" smtClean="0"/>
              <a:t>(101.12.24)</a:t>
            </a:r>
          </a:p>
          <a:p>
            <a:pPr marL="355600" indent="-355600">
              <a:buClr>
                <a:srgbClr val="EF9319"/>
              </a:buClr>
              <a:buSzTx/>
              <a:buFont typeface="Wingdings" pitchFamily="2" charset="2"/>
              <a:buChar char="Ø"/>
            </a:pPr>
            <a:r>
              <a:rPr lang="zh-TW" altLang="en-US" b="1" dirty="0" smtClean="0"/>
              <a:t>元智大學</a:t>
            </a:r>
            <a:endParaRPr lang="en-US" altLang="zh-TW" b="1" dirty="0" smtClean="0"/>
          </a:p>
          <a:p>
            <a:pPr marL="914400" lvl="1" indent="-379413">
              <a:buClr>
                <a:srgbClr val="EF9319"/>
              </a:buClr>
              <a:buSzPct val="80000"/>
              <a:buFont typeface="Wingdings" pitchFamily="2" charset="2"/>
              <a:buChar char="l"/>
            </a:pPr>
            <a:r>
              <a:rPr lang="zh-TW" altLang="en-US" dirty="0" smtClean="0"/>
              <a:t>校級</a:t>
            </a:r>
            <a:endParaRPr lang="en-US" altLang="zh-TW" dirty="0" smtClean="0"/>
          </a:p>
          <a:p>
            <a:pPr marL="1322388" lvl="2">
              <a:buClr>
                <a:srgbClr val="EF6F35"/>
              </a:buClr>
              <a:buFont typeface="Wingdings 2" pitchFamily="18" charset="2"/>
              <a:buChar char=""/>
            </a:pPr>
            <a:r>
              <a:rPr lang="zh-TW" altLang="en-US" dirty="0" smtClean="0"/>
              <a:t>教師升等審查辦法</a:t>
            </a:r>
            <a:r>
              <a:rPr lang="en-US" altLang="zh-TW" sz="1600" dirty="0" smtClean="0"/>
              <a:t>(</a:t>
            </a:r>
            <a:r>
              <a:rPr lang="en-US" altLang="zh-TW" sz="1600" dirty="0" smtClean="0">
                <a:solidFill>
                  <a:srgbClr val="FF0000"/>
                </a:solidFill>
              </a:rPr>
              <a:t>108.05.08</a:t>
            </a:r>
            <a:r>
              <a:rPr lang="en-US" altLang="zh-TW" sz="1600" dirty="0" smtClean="0"/>
              <a:t>)</a:t>
            </a:r>
          </a:p>
          <a:p>
            <a:pPr marL="1322388" lvl="2">
              <a:buClr>
                <a:srgbClr val="EF6F35"/>
              </a:buClr>
              <a:buFont typeface="Wingdings 2" pitchFamily="18" charset="2"/>
              <a:buChar char=""/>
            </a:pPr>
            <a:r>
              <a:rPr lang="zh-TW" altLang="en-US" dirty="0" smtClean="0"/>
              <a:t>教師申請升等外審作業要點</a:t>
            </a:r>
            <a:r>
              <a:rPr lang="en-US" altLang="zh-TW" sz="1600" dirty="0" smtClean="0"/>
              <a:t>(</a:t>
            </a:r>
            <a:r>
              <a:rPr lang="en-US" altLang="zh-TW" sz="1600" dirty="0" smtClean="0">
                <a:solidFill>
                  <a:srgbClr val="FF0000"/>
                </a:solidFill>
              </a:rPr>
              <a:t>108.06.26</a:t>
            </a:r>
            <a:r>
              <a:rPr lang="en-US" altLang="zh-TW" sz="1600" dirty="0" smtClean="0"/>
              <a:t>)</a:t>
            </a:r>
          </a:p>
          <a:p>
            <a:pPr marL="1322388" lvl="2">
              <a:buClr>
                <a:srgbClr val="EF6F35"/>
              </a:buClr>
              <a:buFont typeface="Wingdings 2" pitchFamily="18" charset="2"/>
              <a:buChar char=""/>
            </a:pPr>
            <a:r>
              <a:rPr lang="zh-TW" altLang="en-US" dirty="0" smtClean="0"/>
              <a:t>教師教學暨輔導與服務成績考核辦法</a:t>
            </a:r>
            <a:r>
              <a:rPr lang="en-US" altLang="zh-TW" sz="1600" dirty="0" smtClean="0"/>
              <a:t>(106.07.26)</a:t>
            </a:r>
          </a:p>
          <a:p>
            <a:pPr marL="914400" lvl="1" indent="-379413">
              <a:buClr>
                <a:srgbClr val="EF9319"/>
              </a:buClr>
              <a:buSzPct val="80000"/>
              <a:buFont typeface="Wingdings" pitchFamily="2" charset="2"/>
              <a:buChar char="l"/>
            </a:pPr>
            <a:r>
              <a:rPr lang="zh-TW" altLang="en-US" dirty="0" smtClean="0"/>
              <a:t>學院、系</a:t>
            </a:r>
            <a:r>
              <a:rPr lang="en-US" altLang="zh-TW" dirty="0" smtClean="0"/>
              <a:t>(</a:t>
            </a:r>
            <a:r>
              <a:rPr lang="zh-TW" altLang="en-US" dirty="0" smtClean="0"/>
              <a:t>及同級</a:t>
            </a:r>
            <a:r>
              <a:rPr lang="en-US" altLang="zh-TW" dirty="0" smtClean="0"/>
              <a:t>)</a:t>
            </a:r>
          </a:p>
          <a:p>
            <a:pPr marL="1322388" lvl="2">
              <a:buClr>
                <a:srgbClr val="EF6F35"/>
              </a:buClr>
              <a:buSzPct val="80000"/>
              <a:buFont typeface="Wingdings 2" pitchFamily="18" charset="2"/>
              <a:buChar char=""/>
            </a:pPr>
            <a:r>
              <a:rPr lang="zh-TW" altLang="en-US" dirty="0" smtClean="0"/>
              <a:t>教師升等審查細則</a:t>
            </a:r>
            <a:r>
              <a:rPr lang="en-US" altLang="zh-TW" sz="1600" dirty="0" smtClean="0"/>
              <a:t>(106.06.21)</a:t>
            </a:r>
          </a:p>
          <a:p>
            <a:pPr marL="355600" indent="-355600"/>
            <a:endParaRPr lang="zh-TW" altLang="en-US" dirty="0" smtClean="0"/>
          </a:p>
        </p:txBody>
      </p:sp>
      <p:sp>
        <p:nvSpPr>
          <p:cNvPr id="3" name="投影片編號版面配置區 2"/>
          <p:cNvSpPr>
            <a:spLocks noGrp="1"/>
          </p:cNvSpPr>
          <p:nvPr>
            <p:ph type="sldNum" sz="quarter" idx="12"/>
          </p:nvPr>
        </p:nvSpPr>
        <p:spPr/>
        <p:txBody>
          <a:bodyPr/>
          <a:lstStyle/>
          <a:p>
            <a:pPr>
              <a:defRPr/>
            </a:pPr>
            <a:fld id="{CF81122F-607A-494D-98D0-296CAB82EAB9}" type="slidenum">
              <a:rPr lang="en-US" smtClean="0"/>
              <a:pPr>
                <a:defRPr/>
              </a:pPr>
              <a:t>2</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sz="4400" dirty="0">
                <a:effectLst>
                  <a:outerShdw blurRad="38100" dist="38100" dir="2700000" algn="tl">
                    <a:srgbClr val="C0C0C0"/>
                  </a:outerShdw>
                </a:effectLst>
              </a:rPr>
              <a:t>教師升等作業說明</a:t>
            </a:r>
            <a:r>
              <a:rPr lang="en-US" altLang="zh-TW" sz="4400" dirty="0">
                <a:effectLst>
                  <a:outerShdw blurRad="38100" dist="38100" dir="2700000" algn="tl">
                    <a:srgbClr val="C0C0C0"/>
                  </a:outerShdw>
                </a:effectLst>
              </a:rPr>
              <a:t/>
            </a:r>
            <a:br>
              <a:rPr lang="en-US" altLang="zh-TW" sz="4400" dirty="0">
                <a:effectLst>
                  <a:outerShdw blurRad="38100" dist="38100" dir="2700000" algn="tl">
                    <a:srgbClr val="C0C0C0"/>
                  </a:outerShdw>
                </a:effectLst>
              </a:rPr>
            </a:br>
            <a:r>
              <a:rPr lang="zh-TW" altLang="en-US" sz="4400" dirty="0">
                <a:effectLst>
                  <a:outerShdw blurRad="38100" dist="38100" dir="2700000" algn="tl">
                    <a:srgbClr val="C0C0C0"/>
                  </a:outerShdw>
                </a:effectLst>
              </a:rPr>
              <a:t>             </a:t>
            </a:r>
            <a:r>
              <a:rPr lang="en-US" altLang="zh-TW" sz="4400" dirty="0">
                <a:effectLst>
                  <a:outerShdw blurRad="38100" dist="38100" dir="2700000" algn="tl">
                    <a:srgbClr val="C0C0C0"/>
                  </a:outerShdw>
                </a:effectLst>
              </a:rPr>
              <a:t>- </a:t>
            </a:r>
            <a:r>
              <a:rPr lang="zh-TW" altLang="en-US" sz="4400" dirty="0">
                <a:effectLst>
                  <a:outerShdw blurRad="38100" dist="38100" dir="2700000" algn="tl">
                    <a:srgbClr val="C0C0C0"/>
                  </a:outerShdw>
                </a:effectLst>
              </a:rPr>
              <a:t>外審審查意見表</a:t>
            </a:r>
            <a:endParaRPr lang="zh-TW" altLang="en-US" dirty="0"/>
          </a:p>
        </p:txBody>
      </p:sp>
      <p:sp>
        <p:nvSpPr>
          <p:cNvPr id="3" name="內容版面配置區 2"/>
          <p:cNvSpPr>
            <a:spLocks noGrp="1"/>
          </p:cNvSpPr>
          <p:nvPr>
            <p:ph idx="1"/>
          </p:nvPr>
        </p:nvSpPr>
        <p:spPr/>
        <p:txBody>
          <a:bodyPr/>
          <a:lstStyle/>
          <a:p>
            <a:r>
              <a:rPr lang="zh-TW" altLang="en-US" sz="2800" dirty="0" smtClean="0"/>
              <a:t>本校</a:t>
            </a:r>
            <a:r>
              <a:rPr lang="en-US" altLang="zh-TW" sz="2800" dirty="0" smtClean="0"/>
              <a:t>106</a:t>
            </a:r>
            <a:r>
              <a:rPr lang="zh-TW" altLang="en-US" sz="2800" dirty="0" smtClean="0"/>
              <a:t>學年度以前之教師</a:t>
            </a:r>
            <a:r>
              <a:rPr lang="zh-TW" altLang="en-US" sz="2800" dirty="0"/>
              <a:t>升等審查意見表</a:t>
            </a:r>
          </a:p>
        </p:txBody>
      </p:sp>
      <p:sp>
        <p:nvSpPr>
          <p:cNvPr id="4" name="投影片編號版面配置區 3"/>
          <p:cNvSpPr>
            <a:spLocks noGrp="1"/>
          </p:cNvSpPr>
          <p:nvPr>
            <p:ph type="sldNum" sz="quarter" idx="12"/>
          </p:nvPr>
        </p:nvSpPr>
        <p:spPr/>
        <p:txBody>
          <a:bodyPr/>
          <a:lstStyle/>
          <a:p>
            <a:pPr>
              <a:defRPr/>
            </a:pPr>
            <a:fld id="{CF81122F-607A-494D-98D0-296CAB82EAB9}" type="slidenum">
              <a:rPr lang="en-US" smtClean="0"/>
              <a:pPr>
                <a:defRPr/>
              </a:pPr>
              <a:t>20</a:t>
            </a:fld>
            <a:endParaRPr lang="en-US"/>
          </a:p>
        </p:txBody>
      </p:sp>
      <p:pic>
        <p:nvPicPr>
          <p:cNvPr id="189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933788"/>
            <a:ext cx="3960569" cy="4558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1824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algn="just">
              <a:buClr>
                <a:srgbClr val="F18D49"/>
              </a:buClr>
              <a:buFont typeface="Wingdings" panose="05000000000000000000" pitchFamily="2" charset="2"/>
              <a:buChar char="Ø"/>
            </a:pPr>
            <a:r>
              <a:rPr lang="zh-TW" altLang="en-US" dirty="0" smtClean="0"/>
              <a:t>本校自</a:t>
            </a:r>
            <a:r>
              <a:rPr lang="en-US" altLang="zh-TW" dirty="0"/>
              <a:t>107</a:t>
            </a:r>
            <a:r>
              <a:rPr lang="zh-TW" altLang="en-US" dirty="0"/>
              <a:t>學年</a:t>
            </a:r>
            <a:r>
              <a:rPr lang="zh-TW" altLang="en-US" dirty="0" smtClean="0"/>
              <a:t>度起實施教師升等審查意見表分為甲表、乙表表格，審查類別如下</a:t>
            </a:r>
            <a:r>
              <a:rPr lang="en-US" altLang="zh-TW" dirty="0" smtClean="0"/>
              <a:t>:</a:t>
            </a:r>
          </a:p>
          <a:p>
            <a:pPr marL="903600" indent="-280800">
              <a:lnSpc>
                <a:spcPct val="150000"/>
              </a:lnSpc>
              <a:spcBef>
                <a:spcPts val="550"/>
              </a:spcBef>
              <a:buClr>
                <a:srgbClr val="F18D49"/>
              </a:buClr>
              <a:buFont typeface="Wingdings" panose="05000000000000000000" pitchFamily="2" charset="2"/>
              <a:buChar char="l"/>
            </a:pPr>
            <a:r>
              <a:rPr lang="zh-TW" altLang="en-US" sz="2800" dirty="0" smtClean="0">
                <a:solidFill>
                  <a:srgbClr val="0000FF"/>
                </a:solidFill>
              </a:rPr>
              <a:t>學術研究型</a:t>
            </a:r>
            <a:r>
              <a:rPr lang="en-US" altLang="zh-TW" sz="2800" dirty="0" smtClean="0">
                <a:solidFill>
                  <a:srgbClr val="0000FF"/>
                </a:solidFill>
              </a:rPr>
              <a:t>_</a:t>
            </a:r>
            <a:r>
              <a:rPr lang="zh-TW" altLang="en-US" sz="2800" dirty="0" smtClean="0">
                <a:solidFill>
                  <a:srgbClr val="0000FF"/>
                </a:solidFill>
              </a:rPr>
              <a:t>專門著作</a:t>
            </a:r>
            <a:r>
              <a:rPr lang="en-US" altLang="zh-TW" sz="2800" dirty="0" smtClean="0">
                <a:solidFill>
                  <a:srgbClr val="0000FF"/>
                </a:solidFill>
              </a:rPr>
              <a:t>(</a:t>
            </a:r>
            <a:r>
              <a:rPr lang="zh-TW" altLang="en-US" sz="2800" dirty="0" smtClean="0">
                <a:solidFill>
                  <a:srgbClr val="0000FF"/>
                </a:solidFill>
              </a:rPr>
              <a:t>理工農醫</a:t>
            </a:r>
            <a:r>
              <a:rPr lang="en-US" altLang="zh-TW" sz="2800" dirty="0" smtClean="0">
                <a:solidFill>
                  <a:srgbClr val="0000FF"/>
                </a:solidFill>
              </a:rPr>
              <a:t>)</a:t>
            </a:r>
          </a:p>
          <a:p>
            <a:pPr marL="903600" indent="-280800">
              <a:lnSpc>
                <a:spcPct val="150000"/>
              </a:lnSpc>
              <a:spcBef>
                <a:spcPts val="550"/>
              </a:spcBef>
              <a:buClr>
                <a:srgbClr val="F18D49"/>
              </a:buClr>
              <a:buFont typeface="Wingdings" panose="05000000000000000000" pitchFamily="2" charset="2"/>
              <a:buChar char="l"/>
            </a:pPr>
            <a:r>
              <a:rPr lang="zh-TW" altLang="zh-TW" sz="2800" dirty="0">
                <a:solidFill>
                  <a:srgbClr val="0000FF"/>
                </a:solidFill>
              </a:rPr>
              <a:t>學術研究型</a:t>
            </a:r>
            <a:r>
              <a:rPr lang="en-US" altLang="zh-TW" sz="2800" dirty="0">
                <a:solidFill>
                  <a:srgbClr val="0000FF"/>
                </a:solidFill>
              </a:rPr>
              <a:t>_</a:t>
            </a:r>
            <a:r>
              <a:rPr lang="zh-TW" altLang="zh-TW" sz="2800" dirty="0">
                <a:solidFill>
                  <a:srgbClr val="0000FF"/>
                </a:solidFill>
              </a:rPr>
              <a:t>專門著作</a:t>
            </a:r>
            <a:r>
              <a:rPr lang="en-US" altLang="zh-TW" sz="2800" dirty="0">
                <a:solidFill>
                  <a:srgbClr val="0000FF"/>
                </a:solidFill>
              </a:rPr>
              <a:t>(</a:t>
            </a:r>
            <a:r>
              <a:rPr lang="zh-TW" altLang="zh-TW" sz="2800" dirty="0">
                <a:solidFill>
                  <a:srgbClr val="0000FF"/>
                </a:solidFill>
              </a:rPr>
              <a:t>人文社會</a:t>
            </a:r>
            <a:r>
              <a:rPr lang="en-US" altLang="zh-TW" sz="2800" dirty="0" smtClean="0">
                <a:solidFill>
                  <a:srgbClr val="0000FF"/>
                </a:solidFill>
              </a:rPr>
              <a:t>)</a:t>
            </a:r>
          </a:p>
          <a:p>
            <a:pPr marL="903600" indent="-280800">
              <a:lnSpc>
                <a:spcPct val="150000"/>
              </a:lnSpc>
              <a:spcBef>
                <a:spcPts val="550"/>
              </a:spcBef>
              <a:buClr>
                <a:srgbClr val="F18D49"/>
              </a:buClr>
              <a:buFont typeface="Wingdings" panose="05000000000000000000" pitchFamily="2" charset="2"/>
              <a:buChar char="l"/>
            </a:pPr>
            <a:r>
              <a:rPr lang="zh-TW" altLang="zh-TW" sz="2800" dirty="0">
                <a:solidFill>
                  <a:srgbClr val="0000FF"/>
                </a:solidFill>
              </a:rPr>
              <a:t>應用研究型</a:t>
            </a:r>
            <a:r>
              <a:rPr lang="en-US" altLang="zh-TW" sz="2800" dirty="0">
                <a:solidFill>
                  <a:srgbClr val="0000FF"/>
                </a:solidFill>
              </a:rPr>
              <a:t>-</a:t>
            </a:r>
            <a:r>
              <a:rPr lang="zh-TW" altLang="zh-TW" sz="2800" dirty="0">
                <a:solidFill>
                  <a:srgbClr val="0000FF"/>
                </a:solidFill>
              </a:rPr>
              <a:t>技術</a:t>
            </a:r>
            <a:r>
              <a:rPr lang="zh-TW" altLang="zh-TW" sz="2800" dirty="0" smtClean="0">
                <a:solidFill>
                  <a:srgbClr val="0000FF"/>
                </a:solidFill>
              </a:rPr>
              <a:t>報告</a:t>
            </a:r>
            <a:endParaRPr lang="en-US" altLang="zh-TW" sz="2800" dirty="0" smtClean="0">
              <a:solidFill>
                <a:srgbClr val="0000FF"/>
              </a:solidFill>
            </a:endParaRPr>
          </a:p>
          <a:p>
            <a:pPr marL="903600" indent="-280800">
              <a:lnSpc>
                <a:spcPct val="150000"/>
              </a:lnSpc>
              <a:spcBef>
                <a:spcPts val="550"/>
              </a:spcBef>
              <a:buClr>
                <a:srgbClr val="F18D49"/>
              </a:buClr>
              <a:buFont typeface="Wingdings" panose="05000000000000000000" pitchFamily="2" charset="2"/>
              <a:buChar char="l"/>
            </a:pPr>
            <a:r>
              <a:rPr lang="zh-TW" altLang="zh-TW" sz="2800" dirty="0">
                <a:solidFill>
                  <a:srgbClr val="0000FF"/>
                </a:solidFill>
              </a:rPr>
              <a:t>教學研究型</a:t>
            </a:r>
            <a:r>
              <a:rPr lang="en-US" altLang="zh-TW" sz="2800" b="1" dirty="0">
                <a:solidFill>
                  <a:srgbClr val="0000FF"/>
                </a:solidFill>
              </a:rPr>
              <a:t>-</a:t>
            </a:r>
            <a:r>
              <a:rPr lang="zh-TW" altLang="zh-TW" sz="2800" dirty="0">
                <a:solidFill>
                  <a:srgbClr val="0000FF"/>
                </a:solidFill>
              </a:rPr>
              <a:t>技術報告</a:t>
            </a:r>
            <a:endParaRPr lang="en-US" altLang="zh-TW" sz="2800" dirty="0" smtClean="0">
              <a:solidFill>
                <a:srgbClr val="0000FF"/>
              </a:solidFill>
            </a:endParaRPr>
          </a:p>
          <a:p>
            <a:pPr>
              <a:buFont typeface="Wingdings" panose="05000000000000000000" pitchFamily="2" charset="2"/>
              <a:buChar char="Ø"/>
            </a:pPr>
            <a:endParaRPr lang="zh-TW" altLang="en-US" dirty="0"/>
          </a:p>
        </p:txBody>
      </p:sp>
      <p:sp>
        <p:nvSpPr>
          <p:cNvPr id="4" name="投影片編號版面配置區 3"/>
          <p:cNvSpPr>
            <a:spLocks noGrp="1"/>
          </p:cNvSpPr>
          <p:nvPr>
            <p:ph type="sldNum" sz="quarter" idx="12"/>
          </p:nvPr>
        </p:nvSpPr>
        <p:spPr/>
        <p:txBody>
          <a:bodyPr/>
          <a:lstStyle/>
          <a:p>
            <a:pPr>
              <a:defRPr/>
            </a:pPr>
            <a:fld id="{CF81122F-607A-494D-98D0-296CAB82EAB9}" type="slidenum">
              <a:rPr lang="en-US" smtClean="0"/>
              <a:pPr>
                <a:defRPr/>
              </a:pPr>
              <a:t>21</a:t>
            </a:fld>
            <a:endParaRPr lang="en-US"/>
          </a:p>
        </p:txBody>
      </p:sp>
      <p:sp>
        <p:nvSpPr>
          <p:cNvPr id="5" name="標題 3"/>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defRPr/>
            </a:pPr>
            <a:r>
              <a:rPr lang="zh-TW" altLang="en-US" sz="3900" dirty="0">
                <a:effectLst>
                  <a:outerShdw blurRad="38100" dist="38100" dir="2700000" algn="tl">
                    <a:srgbClr val="C0C0C0"/>
                  </a:outerShdw>
                </a:effectLst>
              </a:rPr>
              <a:t>教師升等作業說明</a:t>
            </a:r>
            <a:r>
              <a:rPr lang="en-US" altLang="zh-TW" sz="3900" dirty="0">
                <a:effectLst>
                  <a:outerShdw blurRad="38100" dist="38100" dir="2700000" algn="tl">
                    <a:srgbClr val="C0C0C0"/>
                  </a:outerShdw>
                </a:effectLst>
              </a:rPr>
              <a:t/>
            </a:r>
            <a:br>
              <a:rPr lang="en-US" altLang="zh-TW" sz="3900" dirty="0">
                <a:effectLst>
                  <a:outerShdw blurRad="38100" dist="38100" dir="2700000" algn="tl">
                    <a:srgbClr val="C0C0C0"/>
                  </a:outerShdw>
                </a:effectLst>
              </a:rPr>
            </a:br>
            <a:r>
              <a:rPr lang="zh-TW" altLang="en-US" sz="3900" dirty="0">
                <a:effectLst>
                  <a:outerShdw blurRad="38100" dist="38100" dir="2700000" algn="tl">
                    <a:srgbClr val="C0C0C0"/>
                  </a:outerShdw>
                </a:effectLst>
              </a:rPr>
              <a:t>          </a:t>
            </a:r>
            <a:r>
              <a:rPr lang="zh-TW" altLang="en-US" sz="3900" dirty="0" smtClean="0">
                <a:effectLst>
                  <a:outerShdw blurRad="38100" dist="38100" dir="2700000" algn="tl">
                    <a:srgbClr val="C0C0C0"/>
                  </a:outerShdw>
                </a:effectLst>
              </a:rPr>
              <a:t>   </a:t>
            </a:r>
            <a:r>
              <a:rPr lang="en-US" altLang="zh-TW" sz="3900" dirty="0">
                <a:effectLst>
                  <a:outerShdw blurRad="38100" dist="38100" dir="2700000" algn="tl">
                    <a:srgbClr val="C0C0C0"/>
                  </a:outerShdw>
                </a:effectLst>
              </a:rPr>
              <a:t>- </a:t>
            </a:r>
            <a:r>
              <a:rPr lang="zh-TW" altLang="en-US" sz="3900" dirty="0" smtClean="0">
                <a:effectLst>
                  <a:outerShdw blurRad="38100" dist="38100" dir="2700000" algn="tl">
                    <a:srgbClr val="C0C0C0"/>
                  </a:outerShdw>
                </a:effectLst>
              </a:rPr>
              <a:t>外審審查意見表</a:t>
            </a:r>
            <a:endParaRPr lang="zh-TW" altLang="en-US" sz="3600" dirty="0" smtClean="0">
              <a:effectLst>
                <a:outerShdw blurRad="38100" dist="38100" dir="2700000" algn="tl">
                  <a:srgbClr val="C0C0C0"/>
                </a:outerShdw>
              </a:effectLst>
            </a:endParaRPr>
          </a:p>
        </p:txBody>
      </p:sp>
    </p:spTree>
    <p:extLst>
      <p:ext uri="{BB962C8B-B14F-4D97-AF65-F5344CB8AC3E}">
        <p14:creationId xmlns:p14="http://schemas.microsoft.com/office/powerpoint/2010/main" val="2829291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a:buClr>
                <a:srgbClr val="F18D49"/>
              </a:buClr>
            </a:pPr>
            <a:r>
              <a:rPr lang="zh-TW" altLang="en-US" dirty="0" smtClean="0">
                <a:solidFill>
                  <a:srgbClr val="0000FF"/>
                </a:solidFill>
              </a:rPr>
              <a:t>學術</a:t>
            </a:r>
            <a:r>
              <a:rPr lang="zh-TW" altLang="en-US" dirty="0">
                <a:solidFill>
                  <a:srgbClr val="0000FF"/>
                </a:solidFill>
              </a:rPr>
              <a:t>研究型</a:t>
            </a:r>
            <a:r>
              <a:rPr lang="en-US" altLang="zh-TW" dirty="0">
                <a:solidFill>
                  <a:srgbClr val="0000FF"/>
                </a:solidFill>
              </a:rPr>
              <a:t>_</a:t>
            </a:r>
            <a:r>
              <a:rPr lang="zh-TW" altLang="en-US" dirty="0">
                <a:solidFill>
                  <a:srgbClr val="0000FF"/>
                </a:solidFill>
              </a:rPr>
              <a:t>專門著作</a:t>
            </a:r>
            <a:r>
              <a:rPr lang="en-US" altLang="zh-TW" dirty="0">
                <a:solidFill>
                  <a:srgbClr val="0000FF"/>
                </a:solidFill>
              </a:rPr>
              <a:t>(</a:t>
            </a:r>
            <a:r>
              <a:rPr lang="zh-TW" altLang="en-US" dirty="0">
                <a:solidFill>
                  <a:srgbClr val="0000FF"/>
                </a:solidFill>
              </a:rPr>
              <a:t>理工農醫</a:t>
            </a:r>
            <a:r>
              <a:rPr lang="en-US" altLang="zh-TW" dirty="0">
                <a:solidFill>
                  <a:srgbClr val="0000FF"/>
                </a:solidFill>
              </a:rPr>
              <a:t>)</a:t>
            </a:r>
          </a:p>
          <a:p>
            <a:endParaRPr lang="zh-TW" altLang="en-US" dirty="0"/>
          </a:p>
        </p:txBody>
      </p:sp>
      <p:sp>
        <p:nvSpPr>
          <p:cNvPr id="4" name="投影片編號版面配置區 3"/>
          <p:cNvSpPr>
            <a:spLocks noGrp="1"/>
          </p:cNvSpPr>
          <p:nvPr>
            <p:ph type="sldNum" sz="quarter" idx="12"/>
          </p:nvPr>
        </p:nvSpPr>
        <p:spPr/>
        <p:txBody>
          <a:bodyPr/>
          <a:lstStyle/>
          <a:p>
            <a:pPr>
              <a:defRPr/>
            </a:pPr>
            <a:fld id="{CF81122F-607A-494D-98D0-296CAB82EAB9}" type="slidenum">
              <a:rPr lang="en-US" smtClean="0"/>
              <a:pPr>
                <a:defRPr/>
              </a:pPr>
              <a:t>22</a:t>
            </a:fld>
            <a:endParaRPr lang="en-US"/>
          </a:p>
        </p:txBody>
      </p:sp>
      <p:sp>
        <p:nvSpPr>
          <p:cNvPr id="5" name="標題 3"/>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defRPr/>
            </a:pPr>
            <a:r>
              <a:rPr lang="zh-TW" altLang="en-US" sz="3900" dirty="0">
                <a:effectLst>
                  <a:outerShdw blurRad="38100" dist="38100" dir="2700000" algn="tl">
                    <a:srgbClr val="C0C0C0"/>
                  </a:outerShdw>
                </a:effectLst>
              </a:rPr>
              <a:t>教師升等作業說明</a:t>
            </a:r>
            <a:r>
              <a:rPr lang="en-US" altLang="zh-TW" sz="3900" dirty="0">
                <a:effectLst>
                  <a:outerShdw blurRad="38100" dist="38100" dir="2700000" algn="tl">
                    <a:srgbClr val="C0C0C0"/>
                  </a:outerShdw>
                </a:effectLst>
              </a:rPr>
              <a:t/>
            </a:r>
            <a:br>
              <a:rPr lang="en-US" altLang="zh-TW" sz="3900" dirty="0">
                <a:effectLst>
                  <a:outerShdw blurRad="38100" dist="38100" dir="2700000" algn="tl">
                    <a:srgbClr val="C0C0C0"/>
                  </a:outerShdw>
                </a:effectLst>
              </a:rPr>
            </a:br>
            <a:r>
              <a:rPr lang="zh-TW" altLang="en-US" sz="3900" dirty="0">
                <a:effectLst>
                  <a:outerShdw blurRad="38100" dist="38100" dir="2700000" algn="tl">
                    <a:srgbClr val="C0C0C0"/>
                  </a:outerShdw>
                </a:effectLst>
              </a:rPr>
              <a:t>          </a:t>
            </a:r>
            <a:r>
              <a:rPr lang="zh-TW" altLang="en-US" sz="3900" dirty="0" smtClean="0">
                <a:effectLst>
                  <a:outerShdw blurRad="38100" dist="38100" dir="2700000" algn="tl">
                    <a:srgbClr val="C0C0C0"/>
                  </a:outerShdw>
                </a:effectLst>
              </a:rPr>
              <a:t>   </a:t>
            </a:r>
            <a:r>
              <a:rPr lang="en-US" altLang="zh-TW" sz="3900" dirty="0" smtClean="0">
                <a:effectLst>
                  <a:outerShdw blurRad="38100" dist="38100" dir="2700000" algn="tl">
                    <a:srgbClr val="C0C0C0"/>
                  </a:outerShdw>
                </a:effectLst>
              </a:rPr>
              <a:t>- </a:t>
            </a:r>
            <a:r>
              <a:rPr lang="zh-TW" altLang="en-US" sz="3900" dirty="0" smtClean="0">
                <a:effectLst>
                  <a:outerShdw blurRad="38100" dist="38100" dir="2700000" algn="tl">
                    <a:srgbClr val="C0C0C0"/>
                  </a:outerShdw>
                </a:effectLst>
              </a:rPr>
              <a:t>外審審查意見表之審查類別</a:t>
            </a:r>
            <a:endParaRPr lang="zh-TW" altLang="en-US" sz="3600" dirty="0" smtClean="0">
              <a:effectLst>
                <a:outerShdw blurRad="38100" dist="38100" dir="2700000" algn="tl">
                  <a:srgbClr val="C0C0C0"/>
                </a:outerShdw>
              </a:effectLst>
            </a:endParaRPr>
          </a:p>
        </p:txBody>
      </p:sp>
      <p:pic>
        <p:nvPicPr>
          <p:cNvPr id="185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266" y="2034724"/>
            <a:ext cx="6909260" cy="4495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7893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35100" y="1484784"/>
            <a:ext cx="7499350" cy="4800600"/>
          </a:xfrm>
        </p:spPr>
        <p:txBody>
          <a:bodyPr/>
          <a:lstStyle/>
          <a:p>
            <a:pPr>
              <a:buClr>
                <a:srgbClr val="F18D49"/>
              </a:buClr>
            </a:pPr>
            <a:r>
              <a:rPr lang="zh-TW" altLang="zh-TW" dirty="0">
                <a:solidFill>
                  <a:srgbClr val="0000FF"/>
                </a:solidFill>
              </a:rPr>
              <a:t>學術研究型</a:t>
            </a:r>
            <a:r>
              <a:rPr lang="en-US" altLang="zh-TW" dirty="0">
                <a:solidFill>
                  <a:srgbClr val="0000FF"/>
                </a:solidFill>
              </a:rPr>
              <a:t>_</a:t>
            </a:r>
            <a:r>
              <a:rPr lang="zh-TW" altLang="zh-TW" dirty="0">
                <a:solidFill>
                  <a:srgbClr val="0000FF"/>
                </a:solidFill>
              </a:rPr>
              <a:t>專門著作</a:t>
            </a:r>
            <a:r>
              <a:rPr lang="en-US" altLang="zh-TW" dirty="0">
                <a:solidFill>
                  <a:srgbClr val="0000FF"/>
                </a:solidFill>
              </a:rPr>
              <a:t>(</a:t>
            </a:r>
            <a:r>
              <a:rPr lang="zh-TW" altLang="zh-TW" dirty="0">
                <a:solidFill>
                  <a:srgbClr val="0000FF"/>
                </a:solidFill>
              </a:rPr>
              <a:t>人文社會</a:t>
            </a:r>
            <a:r>
              <a:rPr lang="en-US" altLang="zh-TW" dirty="0">
                <a:solidFill>
                  <a:srgbClr val="0000FF"/>
                </a:solidFill>
              </a:rPr>
              <a:t>)</a:t>
            </a:r>
          </a:p>
          <a:p>
            <a:endParaRPr lang="zh-TW" altLang="en-US" dirty="0"/>
          </a:p>
        </p:txBody>
      </p:sp>
      <p:sp>
        <p:nvSpPr>
          <p:cNvPr id="4" name="投影片編號版面配置區 3"/>
          <p:cNvSpPr>
            <a:spLocks noGrp="1"/>
          </p:cNvSpPr>
          <p:nvPr>
            <p:ph type="sldNum" sz="quarter" idx="12"/>
          </p:nvPr>
        </p:nvSpPr>
        <p:spPr/>
        <p:txBody>
          <a:bodyPr/>
          <a:lstStyle/>
          <a:p>
            <a:pPr>
              <a:defRPr/>
            </a:pPr>
            <a:fld id="{CF81122F-607A-494D-98D0-296CAB82EAB9}" type="slidenum">
              <a:rPr lang="en-US" smtClean="0"/>
              <a:pPr>
                <a:defRPr/>
              </a:pPr>
              <a:t>23</a:t>
            </a:fld>
            <a:endParaRPr lang="en-US"/>
          </a:p>
        </p:txBody>
      </p:sp>
      <p:sp>
        <p:nvSpPr>
          <p:cNvPr id="5" name="標題 3"/>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defRPr/>
            </a:pPr>
            <a:r>
              <a:rPr lang="zh-TW" altLang="en-US" sz="3900" dirty="0">
                <a:effectLst>
                  <a:outerShdw blurRad="38100" dist="38100" dir="2700000" algn="tl">
                    <a:srgbClr val="C0C0C0"/>
                  </a:outerShdw>
                </a:effectLst>
              </a:rPr>
              <a:t>教師升等作業說明</a:t>
            </a:r>
            <a:r>
              <a:rPr lang="en-US" altLang="zh-TW" sz="3900" dirty="0">
                <a:effectLst>
                  <a:outerShdw blurRad="38100" dist="38100" dir="2700000" algn="tl">
                    <a:srgbClr val="C0C0C0"/>
                  </a:outerShdw>
                </a:effectLst>
              </a:rPr>
              <a:t/>
            </a:r>
            <a:br>
              <a:rPr lang="en-US" altLang="zh-TW" sz="3900" dirty="0">
                <a:effectLst>
                  <a:outerShdw blurRad="38100" dist="38100" dir="2700000" algn="tl">
                    <a:srgbClr val="C0C0C0"/>
                  </a:outerShdw>
                </a:effectLst>
              </a:rPr>
            </a:br>
            <a:r>
              <a:rPr lang="zh-TW" altLang="en-US" sz="3900" dirty="0">
                <a:effectLst>
                  <a:outerShdw blurRad="38100" dist="38100" dir="2700000" algn="tl">
                    <a:srgbClr val="C0C0C0"/>
                  </a:outerShdw>
                </a:effectLst>
              </a:rPr>
              <a:t>          </a:t>
            </a:r>
            <a:r>
              <a:rPr lang="zh-TW" altLang="en-US" sz="3900" dirty="0" smtClean="0">
                <a:effectLst>
                  <a:outerShdw blurRad="38100" dist="38100" dir="2700000" algn="tl">
                    <a:srgbClr val="C0C0C0"/>
                  </a:outerShdw>
                </a:effectLst>
              </a:rPr>
              <a:t>   </a:t>
            </a:r>
            <a:r>
              <a:rPr lang="en-US" altLang="zh-TW" sz="3900" dirty="0">
                <a:effectLst>
                  <a:outerShdw blurRad="38100" dist="38100" dir="2700000" algn="tl">
                    <a:srgbClr val="C0C0C0"/>
                  </a:outerShdw>
                </a:effectLst>
              </a:rPr>
              <a:t>- </a:t>
            </a:r>
            <a:r>
              <a:rPr lang="zh-TW" altLang="en-US" sz="3900" dirty="0" smtClean="0">
                <a:effectLst>
                  <a:outerShdw blurRad="38100" dist="38100" dir="2700000" algn="tl">
                    <a:srgbClr val="C0C0C0"/>
                  </a:outerShdw>
                </a:effectLst>
              </a:rPr>
              <a:t>外審審查意見表</a:t>
            </a:r>
            <a:r>
              <a:rPr lang="zh-TW" altLang="en-US" sz="3600" dirty="0">
                <a:effectLst>
                  <a:outerShdw blurRad="38100" dist="38100" dir="2700000" algn="tl">
                    <a:srgbClr val="C0C0C0"/>
                  </a:outerShdw>
                </a:effectLst>
              </a:rPr>
              <a:t>之審查類別</a:t>
            </a:r>
            <a:endParaRPr lang="zh-TW" altLang="en-US" sz="3600" dirty="0" smtClean="0">
              <a:effectLst>
                <a:outerShdw blurRad="38100" dist="38100" dir="2700000" algn="tl">
                  <a:srgbClr val="C0C0C0"/>
                </a:outerShdw>
              </a:effectLst>
            </a:endParaRPr>
          </a:p>
        </p:txBody>
      </p:sp>
      <p:pic>
        <p:nvPicPr>
          <p:cNvPr id="186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268" y="2028353"/>
            <a:ext cx="6950251" cy="449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3495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a:buClr>
                <a:srgbClr val="F18D49"/>
              </a:buClr>
            </a:pPr>
            <a:r>
              <a:rPr lang="zh-TW" altLang="zh-TW" dirty="0">
                <a:solidFill>
                  <a:srgbClr val="0000FF"/>
                </a:solidFill>
              </a:rPr>
              <a:t>應用研究型</a:t>
            </a:r>
            <a:r>
              <a:rPr lang="en-US" altLang="zh-TW" dirty="0">
                <a:solidFill>
                  <a:srgbClr val="0000FF"/>
                </a:solidFill>
              </a:rPr>
              <a:t>-</a:t>
            </a:r>
            <a:r>
              <a:rPr lang="zh-TW" altLang="zh-TW" dirty="0">
                <a:solidFill>
                  <a:srgbClr val="0000FF"/>
                </a:solidFill>
              </a:rPr>
              <a:t>技術報告</a:t>
            </a:r>
            <a:endParaRPr lang="en-US" altLang="zh-TW" dirty="0">
              <a:solidFill>
                <a:srgbClr val="0000FF"/>
              </a:solidFill>
            </a:endParaRPr>
          </a:p>
          <a:p>
            <a:endParaRPr lang="zh-TW" altLang="en-US" dirty="0"/>
          </a:p>
        </p:txBody>
      </p:sp>
      <p:sp>
        <p:nvSpPr>
          <p:cNvPr id="4" name="投影片編號版面配置區 3"/>
          <p:cNvSpPr>
            <a:spLocks noGrp="1"/>
          </p:cNvSpPr>
          <p:nvPr>
            <p:ph type="sldNum" sz="quarter" idx="12"/>
          </p:nvPr>
        </p:nvSpPr>
        <p:spPr/>
        <p:txBody>
          <a:bodyPr/>
          <a:lstStyle/>
          <a:p>
            <a:pPr>
              <a:defRPr/>
            </a:pPr>
            <a:fld id="{CF81122F-607A-494D-98D0-296CAB82EAB9}" type="slidenum">
              <a:rPr lang="en-US" smtClean="0"/>
              <a:pPr>
                <a:defRPr/>
              </a:pPr>
              <a:t>24</a:t>
            </a:fld>
            <a:endParaRPr lang="en-US"/>
          </a:p>
        </p:txBody>
      </p:sp>
      <p:sp>
        <p:nvSpPr>
          <p:cNvPr id="6" name="標題 3"/>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defRPr/>
            </a:pPr>
            <a:r>
              <a:rPr lang="zh-TW" altLang="en-US" sz="3900" dirty="0">
                <a:effectLst>
                  <a:outerShdw blurRad="38100" dist="38100" dir="2700000" algn="tl">
                    <a:srgbClr val="C0C0C0"/>
                  </a:outerShdw>
                </a:effectLst>
              </a:rPr>
              <a:t>教師升等作業說明</a:t>
            </a:r>
            <a:r>
              <a:rPr lang="en-US" altLang="zh-TW" sz="3900" dirty="0">
                <a:effectLst>
                  <a:outerShdw blurRad="38100" dist="38100" dir="2700000" algn="tl">
                    <a:srgbClr val="C0C0C0"/>
                  </a:outerShdw>
                </a:effectLst>
              </a:rPr>
              <a:t/>
            </a:r>
            <a:br>
              <a:rPr lang="en-US" altLang="zh-TW" sz="3900" dirty="0">
                <a:effectLst>
                  <a:outerShdw blurRad="38100" dist="38100" dir="2700000" algn="tl">
                    <a:srgbClr val="C0C0C0"/>
                  </a:outerShdw>
                </a:effectLst>
              </a:rPr>
            </a:br>
            <a:r>
              <a:rPr lang="zh-TW" altLang="en-US" sz="3900" dirty="0">
                <a:effectLst>
                  <a:outerShdw blurRad="38100" dist="38100" dir="2700000" algn="tl">
                    <a:srgbClr val="C0C0C0"/>
                  </a:outerShdw>
                </a:effectLst>
              </a:rPr>
              <a:t>          </a:t>
            </a:r>
            <a:r>
              <a:rPr lang="zh-TW" altLang="en-US" sz="3900" dirty="0" smtClean="0">
                <a:effectLst>
                  <a:outerShdw blurRad="38100" dist="38100" dir="2700000" algn="tl">
                    <a:srgbClr val="C0C0C0"/>
                  </a:outerShdw>
                </a:effectLst>
              </a:rPr>
              <a:t>   </a:t>
            </a:r>
            <a:r>
              <a:rPr lang="en-US" altLang="zh-TW" sz="3900" dirty="0">
                <a:effectLst>
                  <a:outerShdw blurRad="38100" dist="38100" dir="2700000" algn="tl">
                    <a:srgbClr val="C0C0C0"/>
                  </a:outerShdw>
                </a:effectLst>
              </a:rPr>
              <a:t>- </a:t>
            </a:r>
            <a:r>
              <a:rPr lang="zh-TW" altLang="en-US" sz="3900" dirty="0" smtClean="0">
                <a:effectLst>
                  <a:outerShdw blurRad="38100" dist="38100" dir="2700000" algn="tl">
                    <a:srgbClr val="C0C0C0"/>
                  </a:outerShdw>
                </a:effectLst>
              </a:rPr>
              <a:t>外審審查意見表</a:t>
            </a:r>
            <a:r>
              <a:rPr lang="zh-TW" altLang="en-US" sz="3600" dirty="0">
                <a:effectLst>
                  <a:outerShdw blurRad="38100" dist="38100" dir="2700000" algn="tl">
                    <a:srgbClr val="C0C0C0"/>
                  </a:outerShdw>
                </a:effectLst>
              </a:rPr>
              <a:t>之審查類別</a:t>
            </a:r>
            <a:endParaRPr lang="zh-TW" altLang="en-US" sz="3600" dirty="0" smtClean="0">
              <a:effectLst>
                <a:outerShdw blurRad="38100" dist="38100" dir="2700000" algn="tl">
                  <a:srgbClr val="C0C0C0"/>
                </a:outerShdw>
              </a:effectLst>
            </a:endParaRPr>
          </a:p>
        </p:txBody>
      </p:sp>
      <p:pic>
        <p:nvPicPr>
          <p:cNvPr id="187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996" y="2074004"/>
            <a:ext cx="6816765" cy="449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6055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a:buClr>
                <a:srgbClr val="F18D49"/>
              </a:buClr>
            </a:pPr>
            <a:r>
              <a:rPr lang="zh-TW" altLang="zh-TW" dirty="0">
                <a:solidFill>
                  <a:srgbClr val="0000FF"/>
                </a:solidFill>
              </a:rPr>
              <a:t>教學研究型</a:t>
            </a:r>
            <a:r>
              <a:rPr lang="en-US" altLang="zh-TW" b="1" dirty="0">
                <a:solidFill>
                  <a:srgbClr val="0000FF"/>
                </a:solidFill>
              </a:rPr>
              <a:t>-</a:t>
            </a:r>
            <a:r>
              <a:rPr lang="zh-TW" altLang="zh-TW" dirty="0">
                <a:solidFill>
                  <a:srgbClr val="0000FF"/>
                </a:solidFill>
              </a:rPr>
              <a:t>技術報告</a:t>
            </a:r>
            <a:endParaRPr lang="en-US" altLang="zh-TW" dirty="0">
              <a:solidFill>
                <a:srgbClr val="0000FF"/>
              </a:solidFill>
            </a:endParaRPr>
          </a:p>
          <a:p>
            <a:endParaRPr lang="zh-TW" altLang="en-US" dirty="0"/>
          </a:p>
        </p:txBody>
      </p:sp>
      <p:sp>
        <p:nvSpPr>
          <p:cNvPr id="4" name="投影片編號版面配置區 3"/>
          <p:cNvSpPr>
            <a:spLocks noGrp="1"/>
          </p:cNvSpPr>
          <p:nvPr>
            <p:ph type="sldNum" sz="quarter" idx="12"/>
          </p:nvPr>
        </p:nvSpPr>
        <p:spPr/>
        <p:txBody>
          <a:bodyPr/>
          <a:lstStyle/>
          <a:p>
            <a:pPr>
              <a:defRPr/>
            </a:pPr>
            <a:fld id="{CF81122F-607A-494D-98D0-296CAB82EAB9}" type="slidenum">
              <a:rPr lang="en-US" smtClean="0"/>
              <a:pPr>
                <a:defRPr/>
              </a:pPr>
              <a:t>25</a:t>
            </a:fld>
            <a:endParaRPr lang="en-US"/>
          </a:p>
        </p:txBody>
      </p:sp>
      <p:sp>
        <p:nvSpPr>
          <p:cNvPr id="5" name="標題 3"/>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defRPr/>
            </a:pPr>
            <a:r>
              <a:rPr lang="zh-TW" altLang="en-US" sz="3900" dirty="0">
                <a:effectLst>
                  <a:outerShdw blurRad="38100" dist="38100" dir="2700000" algn="tl">
                    <a:srgbClr val="C0C0C0"/>
                  </a:outerShdw>
                </a:effectLst>
              </a:rPr>
              <a:t>教師升等作業說明</a:t>
            </a:r>
            <a:r>
              <a:rPr lang="en-US" altLang="zh-TW" sz="3900" dirty="0">
                <a:effectLst>
                  <a:outerShdw blurRad="38100" dist="38100" dir="2700000" algn="tl">
                    <a:srgbClr val="C0C0C0"/>
                  </a:outerShdw>
                </a:effectLst>
              </a:rPr>
              <a:t/>
            </a:r>
            <a:br>
              <a:rPr lang="en-US" altLang="zh-TW" sz="3900" dirty="0">
                <a:effectLst>
                  <a:outerShdw blurRad="38100" dist="38100" dir="2700000" algn="tl">
                    <a:srgbClr val="C0C0C0"/>
                  </a:outerShdw>
                </a:effectLst>
              </a:rPr>
            </a:br>
            <a:r>
              <a:rPr lang="zh-TW" altLang="en-US" sz="3900" dirty="0">
                <a:effectLst>
                  <a:outerShdw blurRad="38100" dist="38100" dir="2700000" algn="tl">
                    <a:srgbClr val="C0C0C0"/>
                  </a:outerShdw>
                </a:effectLst>
              </a:rPr>
              <a:t>          </a:t>
            </a:r>
            <a:r>
              <a:rPr lang="zh-TW" altLang="en-US" sz="3900" dirty="0" smtClean="0">
                <a:effectLst>
                  <a:outerShdw blurRad="38100" dist="38100" dir="2700000" algn="tl">
                    <a:srgbClr val="C0C0C0"/>
                  </a:outerShdw>
                </a:effectLst>
              </a:rPr>
              <a:t>   </a:t>
            </a:r>
            <a:r>
              <a:rPr lang="en-US" altLang="zh-TW" sz="3900" dirty="0">
                <a:effectLst>
                  <a:outerShdw blurRad="38100" dist="38100" dir="2700000" algn="tl">
                    <a:srgbClr val="C0C0C0"/>
                  </a:outerShdw>
                </a:effectLst>
              </a:rPr>
              <a:t>- </a:t>
            </a:r>
            <a:r>
              <a:rPr lang="zh-TW" altLang="en-US" sz="3900" dirty="0" smtClean="0">
                <a:effectLst>
                  <a:outerShdw blurRad="38100" dist="38100" dir="2700000" algn="tl">
                    <a:srgbClr val="C0C0C0"/>
                  </a:outerShdw>
                </a:effectLst>
              </a:rPr>
              <a:t>外審審查意見表</a:t>
            </a:r>
            <a:r>
              <a:rPr lang="zh-TW" altLang="en-US" sz="3600" dirty="0">
                <a:effectLst>
                  <a:outerShdw blurRad="38100" dist="38100" dir="2700000" algn="tl">
                    <a:srgbClr val="C0C0C0"/>
                  </a:outerShdw>
                </a:effectLst>
              </a:rPr>
              <a:t>之審查類別</a:t>
            </a:r>
            <a:endParaRPr lang="zh-TW" altLang="en-US" sz="3600" dirty="0" smtClean="0">
              <a:effectLst>
                <a:outerShdw blurRad="38100" dist="38100" dir="2700000" algn="tl">
                  <a:srgbClr val="C0C0C0"/>
                </a:outerShdw>
              </a:effectLst>
            </a:endParaRPr>
          </a:p>
        </p:txBody>
      </p:sp>
      <p:pic>
        <p:nvPicPr>
          <p:cNvPr id="188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170" y="2048664"/>
            <a:ext cx="6664838" cy="449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1737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教師資格審定辦法</a:t>
            </a:r>
            <a:r>
              <a:rPr lang="en-US" altLang="zh-TW" dirty="0" smtClean="0"/>
              <a:t>§43</a:t>
            </a:r>
            <a:r>
              <a:rPr lang="zh-TW" altLang="en-US" dirty="0" smtClean="0"/>
              <a:t>條</a:t>
            </a:r>
            <a:endParaRPr lang="zh-TW" altLang="en-US" dirty="0"/>
          </a:p>
        </p:txBody>
      </p:sp>
      <p:sp>
        <p:nvSpPr>
          <p:cNvPr id="3" name="內容版面配置區 2"/>
          <p:cNvSpPr>
            <a:spLocks noGrp="1"/>
          </p:cNvSpPr>
          <p:nvPr>
            <p:ph idx="1"/>
          </p:nvPr>
        </p:nvSpPr>
        <p:spPr>
          <a:xfrm>
            <a:off x="1475656" y="1340768"/>
            <a:ext cx="7499350" cy="3997424"/>
          </a:xfrm>
        </p:spPr>
        <p:txBody>
          <a:bodyPr/>
          <a:lstStyle/>
          <a:p>
            <a:r>
              <a:rPr lang="zh-TW" altLang="en-US" sz="2400" dirty="0" smtClean="0">
                <a:solidFill>
                  <a:srgbClr val="FF0000"/>
                </a:solidFill>
              </a:rPr>
              <a:t>教師</a:t>
            </a:r>
            <a:r>
              <a:rPr lang="zh-TW" altLang="en-US" sz="2400" dirty="0">
                <a:solidFill>
                  <a:srgbClr val="FF0000"/>
                </a:solidFill>
              </a:rPr>
              <a:t>資格審查履歷表</a:t>
            </a:r>
            <a:r>
              <a:rPr lang="zh-TW" altLang="en-US" sz="2400" dirty="0"/>
              <a:t>、</a:t>
            </a:r>
            <a:r>
              <a:rPr lang="zh-TW" altLang="en-US" sz="2400" dirty="0">
                <a:solidFill>
                  <a:srgbClr val="FF0000"/>
                </a:solidFill>
              </a:rPr>
              <a:t>合著人證明</a:t>
            </a:r>
            <a:r>
              <a:rPr lang="zh-TW" altLang="en-US" sz="2400" u="sng" dirty="0"/>
              <a:t>登載不實</a:t>
            </a:r>
            <a:r>
              <a:rPr lang="zh-TW" altLang="en-US" sz="2400" dirty="0"/>
              <a:t>、</a:t>
            </a:r>
            <a:r>
              <a:rPr lang="zh-TW" altLang="en-US" sz="2400" dirty="0">
                <a:solidFill>
                  <a:srgbClr val="FF0000"/>
                </a:solidFill>
              </a:rPr>
              <a:t>代表作</a:t>
            </a:r>
            <a:r>
              <a:rPr lang="zh-TW" altLang="en-US" sz="2400" u="sng" dirty="0"/>
              <a:t>未確實填載為</a:t>
            </a:r>
            <a:r>
              <a:rPr lang="zh-TW" altLang="en-US" sz="2400" u="sng" dirty="0" smtClean="0"/>
              <a:t>合著</a:t>
            </a:r>
            <a:r>
              <a:rPr lang="zh-TW" altLang="en-US" sz="2400" u="sng" dirty="0"/>
              <a:t>及繳交合著人證明</a:t>
            </a:r>
            <a:r>
              <a:rPr lang="zh-TW" altLang="en-US" sz="2400" dirty="0"/>
              <a:t>、</a:t>
            </a:r>
            <a:r>
              <a:rPr lang="zh-TW" altLang="en-US" sz="2400" u="sng" dirty="0"/>
              <a:t>未適當引註、未經註明授權而重複發表、未</a:t>
            </a:r>
            <a:r>
              <a:rPr lang="zh-TW" altLang="en-US" sz="2400" u="sng" dirty="0" smtClean="0"/>
              <a:t>註明</a:t>
            </a:r>
            <a:r>
              <a:rPr lang="zh-TW" altLang="en-US" sz="2400" u="sng" dirty="0"/>
              <a:t>其部分內容為已發表之成果或著作或其他違反學術倫理情事者</a:t>
            </a:r>
            <a:r>
              <a:rPr lang="zh-TW" altLang="en-US" sz="2400" dirty="0"/>
              <a:t>：</a:t>
            </a:r>
            <a:r>
              <a:rPr lang="zh-TW" altLang="en-US" sz="2400" dirty="0" smtClean="0">
                <a:solidFill>
                  <a:srgbClr val="00B050"/>
                </a:solidFill>
              </a:rPr>
              <a:t>一年</a:t>
            </a:r>
            <a:r>
              <a:rPr lang="zh-TW" altLang="en-US" sz="2400" dirty="0">
                <a:solidFill>
                  <a:srgbClr val="00B050"/>
                </a:solidFill>
              </a:rPr>
              <a:t>至五年</a:t>
            </a:r>
            <a:r>
              <a:rPr lang="zh-TW" altLang="en-US" sz="2400" dirty="0" smtClean="0"/>
              <a:t>。</a:t>
            </a:r>
            <a:endParaRPr lang="en-US" altLang="zh-TW" sz="2400" dirty="0" smtClean="0"/>
          </a:p>
          <a:p>
            <a:r>
              <a:rPr lang="zh-TW" altLang="en-US" sz="2400" dirty="0" smtClean="0">
                <a:solidFill>
                  <a:srgbClr val="FF0000"/>
                </a:solidFill>
              </a:rPr>
              <a:t>著作</a:t>
            </a:r>
            <a:r>
              <a:rPr lang="zh-TW" altLang="en-US" sz="2400" dirty="0">
                <a:solidFill>
                  <a:srgbClr val="FF0000"/>
                </a:solidFill>
              </a:rPr>
              <a:t>、作品、展演及技術報告</a:t>
            </a:r>
            <a:r>
              <a:rPr lang="zh-TW" altLang="en-US" sz="2400" dirty="0"/>
              <a:t>有</a:t>
            </a:r>
            <a:r>
              <a:rPr lang="zh-TW" altLang="en-US" sz="2400" u="sng" dirty="0"/>
              <a:t>抄襲、造假、變造或舞弊</a:t>
            </a:r>
            <a:r>
              <a:rPr lang="zh-TW" altLang="en-US" sz="2400" dirty="0"/>
              <a:t>情事：</a:t>
            </a:r>
            <a:r>
              <a:rPr lang="zh-TW" altLang="en-US" sz="2400" dirty="0" smtClean="0">
                <a:solidFill>
                  <a:srgbClr val="00B050"/>
                </a:solidFill>
              </a:rPr>
              <a:t>五年至</a:t>
            </a:r>
            <a:r>
              <a:rPr lang="zh-TW" altLang="en-US" sz="2400" dirty="0">
                <a:solidFill>
                  <a:srgbClr val="00B050"/>
                </a:solidFill>
              </a:rPr>
              <a:t>七年</a:t>
            </a:r>
            <a:r>
              <a:rPr lang="zh-TW" altLang="en-US" sz="2400" dirty="0" smtClean="0"/>
              <a:t>。</a:t>
            </a:r>
            <a:endParaRPr lang="en-US" altLang="zh-TW" sz="2400" dirty="0" smtClean="0"/>
          </a:p>
          <a:p>
            <a:r>
              <a:rPr lang="zh-TW" altLang="en-US" sz="2400" dirty="0" smtClean="0">
                <a:solidFill>
                  <a:srgbClr val="FF0000"/>
                </a:solidFill>
              </a:rPr>
              <a:t>學</a:t>
            </a:r>
            <a:r>
              <a:rPr lang="zh-TW" altLang="en-US" sz="2400" dirty="0">
                <a:solidFill>
                  <a:srgbClr val="FF0000"/>
                </a:solidFill>
              </a:rPr>
              <a:t>、經歷證件</a:t>
            </a:r>
            <a:r>
              <a:rPr lang="zh-TW" altLang="en-US" sz="2400" dirty="0"/>
              <a:t>、</a:t>
            </a:r>
            <a:r>
              <a:rPr lang="zh-TW" altLang="en-US" sz="2400" dirty="0">
                <a:solidFill>
                  <a:srgbClr val="FF0000"/>
                </a:solidFill>
              </a:rPr>
              <a:t>成就證明</a:t>
            </a:r>
            <a:r>
              <a:rPr lang="zh-TW" altLang="en-US" sz="2400" dirty="0"/>
              <a:t>、</a:t>
            </a:r>
            <a:r>
              <a:rPr lang="zh-TW" altLang="en-US" sz="2400" dirty="0">
                <a:solidFill>
                  <a:srgbClr val="FF0000"/>
                </a:solidFill>
              </a:rPr>
              <a:t>專門著作已為刊物接受將定期發表之</a:t>
            </a:r>
            <a:r>
              <a:rPr lang="zh-TW" altLang="en-US" sz="2400" dirty="0" smtClean="0">
                <a:solidFill>
                  <a:srgbClr val="FF0000"/>
                </a:solidFill>
              </a:rPr>
              <a:t>證明合著</a:t>
            </a:r>
            <a:r>
              <a:rPr lang="zh-TW" altLang="en-US" sz="2400" dirty="0">
                <a:solidFill>
                  <a:srgbClr val="FF0000"/>
                </a:solidFill>
              </a:rPr>
              <a:t>人證明</a:t>
            </a:r>
            <a:r>
              <a:rPr lang="zh-TW" altLang="en-US" sz="2400" dirty="0"/>
              <a:t>為</a:t>
            </a:r>
            <a:r>
              <a:rPr lang="zh-TW" altLang="en-US" sz="2400" u="sng" dirty="0"/>
              <a:t>偽造、變造、</a:t>
            </a:r>
            <a:r>
              <a:rPr lang="zh-TW" altLang="en-US" sz="2400" u="sng" dirty="0" smtClean="0"/>
              <a:t>以違法</a:t>
            </a:r>
            <a:r>
              <a:rPr lang="zh-TW" altLang="en-US" sz="2400" u="sng" dirty="0"/>
              <a:t>或不當手段影響論文之審查</a:t>
            </a:r>
            <a:r>
              <a:rPr lang="zh-TW" altLang="en-US" sz="2400" dirty="0"/>
              <a:t>：</a:t>
            </a:r>
            <a:r>
              <a:rPr lang="zh-TW" altLang="en-US" sz="2400" dirty="0" smtClean="0">
                <a:solidFill>
                  <a:srgbClr val="00B050"/>
                </a:solidFill>
              </a:rPr>
              <a:t>七年</a:t>
            </a:r>
            <a:r>
              <a:rPr lang="zh-TW" altLang="en-US" sz="2400" dirty="0">
                <a:solidFill>
                  <a:srgbClr val="00B050"/>
                </a:solidFill>
              </a:rPr>
              <a:t>至十年</a:t>
            </a:r>
            <a:r>
              <a:rPr lang="zh-TW" altLang="en-US" sz="2400" dirty="0" smtClean="0"/>
              <a:t>。</a:t>
            </a:r>
            <a:endParaRPr lang="en-US" altLang="zh-TW" sz="2400" dirty="0" smtClean="0"/>
          </a:p>
          <a:p>
            <a:r>
              <a:rPr lang="zh-TW" altLang="en-US" sz="2400" dirty="0">
                <a:solidFill>
                  <a:srgbClr val="FF0000"/>
                </a:solidFill>
              </a:rPr>
              <a:t>送審人經檢舉或發現</a:t>
            </a:r>
            <a:r>
              <a:rPr lang="zh-TW" altLang="en-US" sz="2400" u="sng" dirty="0"/>
              <a:t>涉及第一項各款之一情事者</a:t>
            </a:r>
            <a:r>
              <a:rPr lang="zh-TW" altLang="en-US" sz="2400" dirty="0"/>
              <a:t>，</a:t>
            </a:r>
            <a:r>
              <a:rPr lang="zh-TW" altLang="en-US" sz="2400" dirty="0">
                <a:solidFill>
                  <a:srgbClr val="00B050"/>
                </a:solidFill>
              </a:rPr>
              <a:t>不得申請撤回資格</a:t>
            </a:r>
            <a:r>
              <a:rPr lang="zh-TW" altLang="en-US" sz="2400" dirty="0" smtClean="0">
                <a:solidFill>
                  <a:srgbClr val="00B050"/>
                </a:solidFill>
              </a:rPr>
              <a:t>審查案</a:t>
            </a:r>
            <a:r>
              <a:rPr lang="zh-TW" altLang="en-US" sz="2400" dirty="0"/>
              <a:t>，仍應依程序處理</a:t>
            </a:r>
            <a:r>
              <a:rPr lang="zh-TW" altLang="en-US" sz="2400" dirty="0" smtClean="0"/>
              <a:t>。</a:t>
            </a:r>
            <a:endParaRPr lang="en-US" altLang="zh-TW" sz="2400" dirty="0" smtClean="0"/>
          </a:p>
          <a:p>
            <a:r>
              <a:rPr lang="zh-TW" altLang="en-US" sz="2400" dirty="0"/>
              <a:t>不受理期間為</a:t>
            </a:r>
            <a:r>
              <a:rPr lang="zh-TW" altLang="en-US" sz="2400" b="1" dirty="0">
                <a:solidFill>
                  <a:srgbClr val="00B050"/>
                </a:solidFill>
              </a:rPr>
              <a:t>五年以上者</a:t>
            </a:r>
            <a:r>
              <a:rPr lang="zh-TW" altLang="en-US" sz="2400" b="1" dirty="0">
                <a:solidFill>
                  <a:srgbClr val="FF0000"/>
                </a:solidFill>
              </a:rPr>
              <a:t>，應同時副知各大專校</a:t>
            </a:r>
            <a:r>
              <a:rPr lang="zh-TW" altLang="en-US" sz="2400" b="1" dirty="0" smtClean="0">
                <a:solidFill>
                  <a:srgbClr val="FF0000"/>
                </a:solidFill>
              </a:rPr>
              <a:t>院</a:t>
            </a:r>
            <a:r>
              <a:rPr lang="zh-TW" altLang="en-US" sz="2400" dirty="0"/>
              <a:t>。</a:t>
            </a:r>
          </a:p>
        </p:txBody>
      </p:sp>
      <p:sp>
        <p:nvSpPr>
          <p:cNvPr id="4" name="投影片編號版面配置區 3"/>
          <p:cNvSpPr>
            <a:spLocks noGrp="1"/>
          </p:cNvSpPr>
          <p:nvPr>
            <p:ph type="sldNum" sz="quarter" idx="12"/>
          </p:nvPr>
        </p:nvSpPr>
        <p:spPr/>
        <p:txBody>
          <a:bodyPr/>
          <a:lstStyle/>
          <a:p>
            <a:pPr>
              <a:defRPr/>
            </a:pPr>
            <a:fld id="{CF81122F-607A-494D-98D0-296CAB82EAB9}" type="slidenum">
              <a:rPr lang="en-US" smtClean="0"/>
              <a:pPr>
                <a:defRPr/>
              </a:pPr>
              <a:t>26</a:t>
            </a:fld>
            <a:endParaRPr lang="en-US"/>
          </a:p>
        </p:txBody>
      </p:sp>
    </p:spTree>
    <p:extLst>
      <p:ext uri="{BB962C8B-B14F-4D97-AF65-F5344CB8AC3E}">
        <p14:creationId xmlns:p14="http://schemas.microsoft.com/office/powerpoint/2010/main" val="16409310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1905067" y="4653136"/>
            <a:ext cx="6624736" cy="646331"/>
          </a:xfrm>
          <a:prstGeom prst="rect">
            <a:avLst/>
          </a:prstGeom>
          <a:noFill/>
        </p:spPr>
        <p:txBody>
          <a:bodyPr wrap="square" rtlCol="0">
            <a:spAutoFit/>
          </a:bodyPr>
          <a:lstStyle/>
          <a:p>
            <a:r>
              <a:rPr lang="zh-TW" alt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2"/>
              </a:rPr>
              <a:t>簡報內容歡迎至人事室網頁瀏覽</a:t>
            </a:r>
            <a:endParaRPr lang="zh-TW" alt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矩形 3"/>
          <p:cNvSpPr/>
          <p:nvPr/>
        </p:nvSpPr>
        <p:spPr>
          <a:xfrm>
            <a:off x="3203848" y="2967335"/>
            <a:ext cx="3576621" cy="923330"/>
          </a:xfrm>
          <a:prstGeom prst="rect">
            <a:avLst/>
          </a:prstGeom>
          <a:scene3d>
            <a:camera prst="orthographicFront"/>
            <a:lightRig rig="flat" dir="tl">
              <a:rot lat="0" lon="0" rev="6600000"/>
            </a:lightRig>
          </a:scene3d>
          <a:sp3d>
            <a:bevelT/>
          </a:sp3d>
        </p:spPr>
        <p:style>
          <a:lnRef idx="2">
            <a:schemeClr val="accent3"/>
          </a:lnRef>
          <a:fillRef idx="1">
            <a:schemeClr val="lt1"/>
          </a:fillRef>
          <a:effectRef idx="0">
            <a:schemeClr val="accent3"/>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敬 請 指 教</a:t>
            </a:r>
            <a:endParaRPr lang="zh-TW" altLang="en-US" sz="5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投影片編號版面配置區 1"/>
          <p:cNvSpPr>
            <a:spLocks noGrp="1"/>
          </p:cNvSpPr>
          <p:nvPr>
            <p:ph type="sldNum" sz="quarter" idx="12"/>
          </p:nvPr>
        </p:nvSpPr>
        <p:spPr/>
        <p:txBody>
          <a:bodyPr/>
          <a:lstStyle/>
          <a:p>
            <a:pPr>
              <a:defRPr/>
            </a:pPr>
            <a:fld id="{CF81122F-607A-494D-98D0-296CAB82EAB9}"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258888" y="333375"/>
            <a:ext cx="7499350" cy="1143000"/>
          </a:xfrm>
        </p:spPr>
        <p:txBody>
          <a:bodyPr vert="horz" wrap="square" lIns="91440" tIns="45720" rIns="91440" bIns="45720" numCol="1" anchorCtr="0" compatLnSpc="1">
            <a:prstTxWarp prst="textNoShape">
              <a:avLst/>
            </a:prstTxWarp>
          </a:bodyPr>
          <a:lstStyle/>
          <a:p>
            <a:pPr algn="ctr">
              <a:defRPr/>
            </a:pPr>
            <a:r>
              <a:rPr lang="zh-TW" altLang="en-US" smtClean="0">
                <a:effectLst>
                  <a:outerShdw blurRad="38100" dist="38100" dir="2700000" algn="tl">
                    <a:srgbClr val="C0C0C0"/>
                  </a:outerShdw>
                </a:effectLst>
              </a:rPr>
              <a:t>教師多元升等類型</a:t>
            </a:r>
            <a:endParaRPr lang="en-US" altLang="zh-TW" smtClean="0">
              <a:effectLst>
                <a:outerShdw blurRad="38100" dist="38100" dir="2700000" algn="tl">
                  <a:srgbClr val="C0C0C0"/>
                </a:outerShdw>
              </a:effectLst>
            </a:endParaRPr>
          </a:p>
        </p:txBody>
      </p:sp>
      <p:graphicFrame>
        <p:nvGraphicFramePr>
          <p:cNvPr id="46134" name="Group 54"/>
          <p:cNvGraphicFramePr>
            <a:graphicFrameLocks noGrp="1"/>
          </p:cNvGraphicFramePr>
          <p:nvPr>
            <p:ph idx="1"/>
          </p:nvPr>
        </p:nvGraphicFramePr>
        <p:xfrm>
          <a:off x="1476375" y="1773238"/>
          <a:ext cx="7458075" cy="3824288"/>
        </p:xfrm>
        <a:graphic>
          <a:graphicData uri="http://schemas.openxmlformats.org/drawingml/2006/table">
            <a:tbl>
              <a:tblPr/>
              <a:tblGrid>
                <a:gridCol w="1865313">
                  <a:extLst>
                    <a:ext uri="{9D8B030D-6E8A-4147-A177-3AD203B41FA5}">
                      <a16:colId xmlns:a16="http://schemas.microsoft.com/office/drawing/2014/main" val="20000"/>
                    </a:ext>
                  </a:extLst>
                </a:gridCol>
                <a:gridCol w="1863725">
                  <a:extLst>
                    <a:ext uri="{9D8B030D-6E8A-4147-A177-3AD203B41FA5}">
                      <a16:colId xmlns:a16="http://schemas.microsoft.com/office/drawing/2014/main" val="20001"/>
                    </a:ext>
                  </a:extLst>
                </a:gridCol>
                <a:gridCol w="1865312">
                  <a:extLst>
                    <a:ext uri="{9D8B030D-6E8A-4147-A177-3AD203B41FA5}">
                      <a16:colId xmlns:a16="http://schemas.microsoft.com/office/drawing/2014/main" val="20002"/>
                    </a:ext>
                  </a:extLst>
                </a:gridCol>
                <a:gridCol w="1863725">
                  <a:extLst>
                    <a:ext uri="{9D8B030D-6E8A-4147-A177-3AD203B41FA5}">
                      <a16:colId xmlns:a16="http://schemas.microsoft.com/office/drawing/2014/main" val="20003"/>
                    </a:ext>
                  </a:extLst>
                </a:gridCol>
              </a:tblGrid>
              <a:tr h="863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Gill Sans MT" pitchFamily="34" charset="0"/>
                          <a:ea typeface="微軟正黑體" pitchFamily="34" charset="-120"/>
                        </a:rPr>
                        <a:t>類型＼項目</a:t>
                      </a:r>
                      <a:endParaRPr kumimoji="0" lang="en-US" altLang="zh-TW" sz="2400" b="1" i="0" u="none" strike="noStrike" cap="none" normalizeH="0" baseline="0" smtClean="0">
                        <a:ln>
                          <a:noFill/>
                        </a:ln>
                        <a:solidFill>
                          <a:srgbClr val="FFFFFF"/>
                        </a:solidFill>
                        <a:effectLst/>
                        <a:latin typeface="Gill Sans MT" pitchFamily="34" charset="0"/>
                        <a:ea typeface="微軟正黑體" pitchFamily="34"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A43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Gill Sans MT" pitchFamily="34" charset="0"/>
                          <a:ea typeface="微軟正黑體" pitchFamily="34" charset="-120"/>
                        </a:rPr>
                        <a:t>教學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A43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Gill Sans MT" pitchFamily="34" charset="0"/>
                          <a:ea typeface="微軟正黑體" pitchFamily="34" charset="-120"/>
                        </a:rPr>
                        <a:t>研究</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A43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FFFFFF"/>
                          </a:solidFill>
                          <a:effectLst/>
                          <a:latin typeface="Gill Sans MT" pitchFamily="34" charset="0"/>
                          <a:ea typeface="微軟正黑體" pitchFamily="34" charset="-120"/>
                        </a:rPr>
                        <a:t>輔導與服務</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A43C"/>
                    </a:solidFill>
                  </a:tcPr>
                </a:tc>
                <a:extLst>
                  <a:ext uri="{0D108BD9-81ED-4DB2-BD59-A6C34878D82A}">
                    <a16:rowId xmlns:a16="http://schemas.microsoft.com/office/drawing/2014/main" val="10000"/>
                  </a:ext>
                </a:extLst>
              </a:tr>
              <a:tr h="987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rPr>
                        <a:t>學術研究型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sym typeface="Wingdings" pitchFamily="2" charset="2"/>
                        </a:rPr>
                        <a:t></a:t>
                      </a:r>
                      <a:endPar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sym typeface="Wingdings" pitchFamily="2" charset="2"/>
                        </a:rPr>
                        <a:t></a:t>
                      </a:r>
                      <a:endPar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sym typeface="Wingdings" pitchFamily="2" charset="2"/>
                        </a:rPr>
                        <a:t></a:t>
                      </a:r>
                      <a:endPar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extLst>
                  <a:ext uri="{0D108BD9-81ED-4DB2-BD59-A6C34878D82A}">
                    <a16:rowId xmlns:a16="http://schemas.microsoft.com/office/drawing/2014/main" val="10001"/>
                  </a:ext>
                </a:extLst>
              </a:tr>
              <a:tr h="985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rPr>
                        <a:t>應用研究型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D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sym typeface="Wingdings" pitchFamily="2" charset="2"/>
                        </a:rPr>
                        <a:t></a:t>
                      </a:r>
                      <a:endPar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D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sym typeface="Wingdings" pitchFamily="2" charset="2"/>
                        </a:rPr>
                        <a:t></a:t>
                      </a:r>
                      <a:endPar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D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sym typeface="Wingdings" pitchFamily="2" charset="2"/>
                        </a:rPr>
                        <a:t></a:t>
                      </a:r>
                      <a:endPar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DD8"/>
                    </a:solidFill>
                  </a:tcPr>
                </a:tc>
                <a:extLst>
                  <a:ext uri="{0D108BD9-81ED-4DB2-BD59-A6C34878D82A}">
                    <a16:rowId xmlns:a16="http://schemas.microsoft.com/office/drawing/2014/main" val="10002"/>
                  </a:ext>
                </a:extLst>
              </a:tr>
              <a:tr h="987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rPr>
                        <a:t>教學研究型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sym typeface="Wingdings" pitchFamily="2" charset="2"/>
                        </a:rPr>
                        <a:t></a:t>
                      </a:r>
                      <a:endPar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sym typeface="Wingdings" pitchFamily="2" charset="2"/>
                        </a:rPr>
                        <a:t></a:t>
                      </a:r>
                      <a:endPar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sym typeface="Wingdings" pitchFamily="2" charset="2"/>
                        </a:rPr>
                        <a:t></a:t>
                      </a:r>
                      <a:endParaRPr kumimoji="0" lang="zh-TW" altLang="en-US" sz="2400" b="0" i="0" u="none" strike="noStrike" cap="none" normalizeH="0" baseline="0" smtClean="0">
                        <a:ln>
                          <a:noFill/>
                        </a:ln>
                        <a:solidFill>
                          <a:srgbClr val="000000"/>
                        </a:solidFill>
                        <a:effectLst/>
                        <a:latin typeface="Gill Sans MT" pitchFamily="34" charset="0"/>
                        <a:ea typeface="微軟正黑體" pitchFamily="34"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extLst>
                  <a:ext uri="{0D108BD9-81ED-4DB2-BD59-A6C34878D82A}">
                    <a16:rowId xmlns:a16="http://schemas.microsoft.com/office/drawing/2014/main" val="10003"/>
                  </a:ext>
                </a:extLst>
              </a:tr>
            </a:tbl>
          </a:graphicData>
        </a:graphic>
      </p:graphicFrame>
      <p:sp>
        <p:nvSpPr>
          <p:cNvPr id="2" name="投影片編號版面配置區 1"/>
          <p:cNvSpPr>
            <a:spLocks noGrp="1"/>
          </p:cNvSpPr>
          <p:nvPr>
            <p:ph type="sldNum" sz="quarter" idx="12"/>
          </p:nvPr>
        </p:nvSpPr>
        <p:spPr/>
        <p:txBody>
          <a:bodyPr/>
          <a:lstStyle/>
          <a:p>
            <a:pPr>
              <a:defRPr/>
            </a:pPr>
            <a:fld id="{CF81122F-607A-494D-98D0-296CAB82EAB9}"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idx="4294967295"/>
          </p:nvPr>
        </p:nvSpPr>
        <p:spPr/>
        <p:txBody>
          <a:bodyPr vert="horz" wrap="square" lIns="91440" tIns="45720" rIns="91440" bIns="45720" numCol="1" anchorCtr="0" compatLnSpc="1">
            <a:prstTxWarp prst="textNoShape">
              <a:avLst/>
            </a:prstTxWarp>
          </a:bodyPr>
          <a:lstStyle/>
          <a:p>
            <a:pPr algn="ctr">
              <a:defRPr/>
            </a:pPr>
            <a:r>
              <a:rPr lang="zh-TW" altLang="en-US" smtClean="0">
                <a:effectLst>
                  <a:outerShdw blurRad="38100" dist="38100" dir="2700000" algn="tl">
                    <a:srgbClr val="C0C0C0"/>
                  </a:outerShdw>
                </a:effectLst>
              </a:rPr>
              <a:t>研究類型說明</a:t>
            </a:r>
            <a:endParaRPr lang="en-US" altLang="zh-TW" smtClean="0">
              <a:effectLst>
                <a:outerShdw blurRad="38100" dist="38100" dir="2700000" algn="tl">
                  <a:srgbClr val="C0C0C0"/>
                </a:outerShdw>
              </a:effectLst>
            </a:endParaRPr>
          </a:p>
        </p:txBody>
      </p:sp>
      <p:graphicFrame>
        <p:nvGraphicFramePr>
          <p:cNvPr id="133298" name="Group 178"/>
          <p:cNvGraphicFramePr>
            <a:graphicFrameLocks noGrp="1"/>
          </p:cNvGraphicFramePr>
          <p:nvPr>
            <p:extLst>
              <p:ext uri="{D42A27DB-BD31-4B8C-83A1-F6EECF244321}">
                <p14:modId xmlns:p14="http://schemas.microsoft.com/office/powerpoint/2010/main" val="1098708147"/>
              </p:ext>
            </p:extLst>
          </p:nvPr>
        </p:nvGraphicFramePr>
        <p:xfrm>
          <a:off x="1116013" y="1628775"/>
          <a:ext cx="7777162" cy="4695826"/>
        </p:xfrm>
        <a:graphic>
          <a:graphicData uri="http://schemas.openxmlformats.org/drawingml/2006/table">
            <a:tbl>
              <a:tblPr/>
              <a:tblGrid>
                <a:gridCol w="1944687">
                  <a:extLst>
                    <a:ext uri="{9D8B030D-6E8A-4147-A177-3AD203B41FA5}">
                      <a16:colId xmlns:a16="http://schemas.microsoft.com/office/drawing/2014/main" val="20000"/>
                    </a:ext>
                  </a:extLst>
                </a:gridCol>
                <a:gridCol w="5832475">
                  <a:extLst>
                    <a:ext uri="{9D8B030D-6E8A-4147-A177-3AD203B41FA5}">
                      <a16:colId xmlns:a16="http://schemas.microsoft.com/office/drawing/2014/main" val="20001"/>
                    </a:ext>
                  </a:extLst>
                </a:gridCol>
              </a:tblGrid>
              <a:tr h="1087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Gill Sans MT" pitchFamily="34" charset="0"/>
                          <a:ea typeface="微軟正黑體" pitchFamily="34" charset="-120"/>
                        </a:rPr>
                        <a:t>學術研究型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smtClean="0">
                          <a:ln>
                            <a:noFill/>
                          </a:ln>
                          <a:solidFill>
                            <a:srgbClr val="000000"/>
                          </a:solidFill>
                          <a:effectLst/>
                          <a:latin typeface="Gill Sans MT" pitchFamily="34" charset="0"/>
                          <a:ea typeface="微軟正黑體" pitchFamily="34" charset="-120"/>
                        </a:rPr>
                        <a:t>在該</a:t>
                      </a:r>
                      <a:r>
                        <a:rPr kumimoji="0" lang="zh-TW" altLang="en-US"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Gill Sans MT" pitchFamily="34" charset="0"/>
                          <a:ea typeface="微軟正黑體" pitchFamily="34" charset="-120"/>
                        </a:rPr>
                        <a:t>學術領域</a:t>
                      </a:r>
                      <a:r>
                        <a:rPr kumimoji="0" lang="zh-TW" altLang="en-US" sz="2400" b="0" i="0" u="none" strike="noStrike" cap="none" normalizeH="0" baseline="0" dirty="0" smtClean="0">
                          <a:ln>
                            <a:noFill/>
                          </a:ln>
                          <a:solidFill>
                            <a:srgbClr val="000000"/>
                          </a:solidFill>
                          <a:effectLst/>
                          <a:latin typeface="Gill Sans MT" pitchFamily="34" charset="0"/>
                          <a:ea typeface="微軟正黑體" pitchFamily="34" charset="-120"/>
                        </a:rPr>
                        <a:t>之研究成果有具體貢獻者，得以</a:t>
                      </a:r>
                      <a:r>
                        <a:rPr kumimoji="0" lang="zh-TW" altLang="en-US" sz="2400" b="1" i="0" u="sng" strike="noStrike" cap="none" normalizeH="0" baseline="0" dirty="0" smtClean="0">
                          <a:ln>
                            <a:noFill/>
                          </a:ln>
                          <a:solidFill>
                            <a:srgbClr val="0070C0"/>
                          </a:solidFill>
                          <a:effectLst/>
                          <a:latin typeface="Gill Sans MT" pitchFamily="34" charset="0"/>
                          <a:ea typeface="微軟正黑體" pitchFamily="34" charset="-120"/>
                        </a:rPr>
                        <a:t>專門著作</a:t>
                      </a:r>
                      <a:r>
                        <a:rPr kumimoji="0" lang="zh-TW" altLang="en-US" sz="2400" b="0" i="0" u="none" strike="noStrike" cap="none" normalizeH="0" baseline="0" dirty="0" smtClean="0">
                          <a:ln>
                            <a:noFill/>
                          </a:ln>
                          <a:solidFill>
                            <a:srgbClr val="000000"/>
                          </a:solidFill>
                          <a:effectLst/>
                          <a:latin typeface="Gill Sans MT" pitchFamily="34" charset="0"/>
                          <a:ea typeface="微軟正黑體" pitchFamily="34" charset="-120"/>
                        </a:rPr>
                        <a:t>送審</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extLst>
                  <a:ext uri="{0D108BD9-81ED-4DB2-BD59-A6C34878D82A}">
                    <a16:rowId xmlns:a16="http://schemas.microsoft.com/office/drawing/2014/main" val="10000"/>
                  </a:ext>
                </a:extLst>
              </a:tr>
              <a:tr h="1411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000000"/>
                          </a:solidFill>
                          <a:effectLst/>
                          <a:latin typeface="Gill Sans MT" pitchFamily="34" charset="0"/>
                          <a:ea typeface="微軟正黑體" pitchFamily="34" charset="-120"/>
                        </a:rPr>
                        <a:t>應用研究型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DD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dirty="0" smtClean="0">
                          <a:ln>
                            <a:noFill/>
                          </a:ln>
                          <a:solidFill>
                            <a:schemeClr val="tx1"/>
                          </a:solidFill>
                          <a:effectLst/>
                          <a:latin typeface="Gill Sans MT" pitchFamily="34" charset="0"/>
                          <a:ea typeface="微軟正黑體" pitchFamily="34" charset="-120"/>
                        </a:rPr>
                        <a:t>對</a:t>
                      </a:r>
                      <a:r>
                        <a:rPr kumimoji="0" lang="zh-TW" altLang="zh-TW"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Gill Sans MT" pitchFamily="34" charset="0"/>
                          <a:ea typeface="微軟正黑體" pitchFamily="34" charset="-120"/>
                        </a:rPr>
                        <a:t>特定技術</a:t>
                      </a:r>
                      <a:r>
                        <a:rPr kumimoji="0" lang="zh-TW" altLang="zh-TW" sz="2400" b="0" i="0" u="none" strike="noStrike" cap="none" normalizeH="0" baseline="0" dirty="0" smtClean="0">
                          <a:ln>
                            <a:noFill/>
                          </a:ln>
                          <a:solidFill>
                            <a:schemeClr val="tx1"/>
                          </a:solidFill>
                          <a:effectLst/>
                          <a:latin typeface="Gill Sans MT" pitchFamily="34" charset="0"/>
                          <a:ea typeface="微軟正黑體" pitchFamily="34" charset="-120"/>
                        </a:rPr>
                        <a:t>之學理或實作有創新、改進或延伸應用之</a:t>
                      </a:r>
                      <a:r>
                        <a:rPr kumimoji="0" lang="zh-TW" altLang="zh-TW"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Gill Sans MT" pitchFamily="34" charset="0"/>
                          <a:ea typeface="微軟正黑體" pitchFamily="34" charset="-120"/>
                        </a:rPr>
                        <a:t>具體研發成果</a:t>
                      </a:r>
                      <a:r>
                        <a:rPr kumimoji="0" lang="zh-TW" altLang="zh-TW" sz="2400" b="0" i="0" u="none" strike="noStrike" cap="none" normalizeH="0" baseline="0" dirty="0" smtClean="0">
                          <a:ln>
                            <a:noFill/>
                          </a:ln>
                          <a:solidFill>
                            <a:schemeClr val="tx1"/>
                          </a:solidFill>
                          <a:effectLst/>
                          <a:latin typeface="Gill Sans MT" pitchFamily="34" charset="0"/>
                          <a:ea typeface="微軟正黑體" pitchFamily="34" charset="-120"/>
                        </a:rPr>
                        <a:t>者，得以</a:t>
                      </a:r>
                      <a:r>
                        <a:rPr kumimoji="0" lang="zh-TW" altLang="zh-TW" sz="2400" b="1" i="0" u="sng" strike="noStrike" cap="none" normalizeH="0" baseline="0" dirty="0" smtClean="0">
                          <a:ln>
                            <a:noFill/>
                          </a:ln>
                          <a:solidFill>
                            <a:srgbClr val="0070C0"/>
                          </a:solidFill>
                          <a:effectLst/>
                          <a:latin typeface="Gill Sans MT" pitchFamily="34" charset="0"/>
                          <a:ea typeface="微軟正黑體" pitchFamily="34" charset="-120"/>
                        </a:rPr>
                        <a:t>技術報告</a:t>
                      </a:r>
                      <a:r>
                        <a:rPr kumimoji="0" lang="zh-TW" altLang="zh-TW" sz="2400" b="0" i="0" u="none" strike="noStrike" cap="none" normalizeH="0" baseline="0" dirty="0" smtClean="0">
                          <a:ln>
                            <a:noFill/>
                          </a:ln>
                          <a:solidFill>
                            <a:schemeClr val="tx1"/>
                          </a:solidFill>
                          <a:effectLst/>
                          <a:latin typeface="Gill Sans MT" pitchFamily="34" charset="0"/>
                          <a:ea typeface="微軟正黑體" pitchFamily="34" charset="-120"/>
                        </a:rPr>
                        <a:t>送審</a:t>
                      </a:r>
                      <a:endParaRPr kumimoji="0" lang="zh-TW" altLang="en-US" sz="2400" b="0" i="0" u="none" strike="noStrike" cap="none" normalizeH="0" baseline="0" dirty="0" smtClean="0">
                        <a:ln>
                          <a:noFill/>
                        </a:ln>
                        <a:solidFill>
                          <a:schemeClr val="tx1"/>
                        </a:solidFill>
                        <a:effectLst/>
                        <a:latin typeface="Gill Sans MT" pitchFamily="34" charset="0"/>
                        <a:ea typeface="微軟正黑體" pitchFamily="34"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DD8"/>
                    </a:solidFill>
                  </a:tcPr>
                </a:tc>
                <a:extLst>
                  <a:ext uri="{0D108BD9-81ED-4DB2-BD59-A6C34878D82A}">
                    <a16:rowId xmlns:a16="http://schemas.microsoft.com/office/drawing/2014/main" val="10001"/>
                  </a:ext>
                </a:extLst>
              </a:tr>
              <a:tr h="2197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000000"/>
                          </a:solidFill>
                          <a:effectLst/>
                          <a:latin typeface="Gill Sans MT" pitchFamily="34" charset="0"/>
                          <a:ea typeface="微軟正黑體" pitchFamily="34" charset="-120"/>
                        </a:rPr>
                        <a:t>教學研究型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dirty="0" smtClean="0">
                          <a:ln>
                            <a:noFill/>
                          </a:ln>
                          <a:solidFill>
                            <a:schemeClr val="tx1"/>
                          </a:solidFill>
                          <a:effectLst/>
                          <a:latin typeface="Gill Sans MT" pitchFamily="34" charset="0"/>
                          <a:ea typeface="微軟正黑體" pitchFamily="34" charset="-120"/>
                        </a:rPr>
                        <a:t>在</a:t>
                      </a:r>
                      <a:r>
                        <a:rPr kumimoji="0" lang="zh-TW" altLang="zh-TW"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Gill Sans MT" pitchFamily="34" charset="0"/>
                          <a:ea typeface="微軟正黑體" pitchFamily="34" charset="-120"/>
                        </a:rPr>
                        <a:t>課程、教材、教法、教具、科技媒體運用、評量工具</a:t>
                      </a:r>
                      <a:r>
                        <a:rPr kumimoji="0" lang="zh-TW" altLang="zh-TW" sz="2400" b="0" i="0" u="none" strike="noStrike" cap="none" normalizeH="0" baseline="0" dirty="0" smtClean="0">
                          <a:ln>
                            <a:noFill/>
                          </a:ln>
                          <a:solidFill>
                            <a:schemeClr val="tx1"/>
                          </a:solidFill>
                          <a:effectLst/>
                          <a:latin typeface="Gill Sans MT" pitchFamily="34" charset="0"/>
                          <a:ea typeface="微軟正黑體" pitchFamily="34" charset="-120"/>
                        </a:rPr>
                        <a:t>，具有創新、改進或延伸應用之</a:t>
                      </a:r>
                      <a:r>
                        <a:rPr kumimoji="0" lang="zh-TW" altLang="zh-TW"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Gill Sans MT" pitchFamily="34" charset="0"/>
                          <a:ea typeface="微軟正黑體" pitchFamily="34" charset="-120"/>
                        </a:rPr>
                        <a:t>具體研發成果</a:t>
                      </a:r>
                      <a:r>
                        <a:rPr kumimoji="0" lang="zh-TW" altLang="zh-TW" sz="2400" b="0" i="0" u="none" strike="noStrike" cap="none" normalizeH="0" baseline="0" dirty="0" smtClean="0">
                          <a:ln>
                            <a:noFill/>
                          </a:ln>
                          <a:solidFill>
                            <a:schemeClr val="tx1"/>
                          </a:solidFill>
                          <a:effectLst/>
                          <a:latin typeface="Gill Sans MT" pitchFamily="34" charset="0"/>
                          <a:ea typeface="微軟正黑體" pitchFamily="34" charset="-120"/>
                        </a:rPr>
                        <a:t>，並能</a:t>
                      </a:r>
                      <a:r>
                        <a:rPr kumimoji="0" lang="zh-TW" altLang="zh-TW"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Gill Sans MT" pitchFamily="34" charset="0"/>
                          <a:ea typeface="微軟正黑體" pitchFamily="34" charset="-120"/>
                        </a:rPr>
                        <a:t>有效提升學生學習成效</a:t>
                      </a:r>
                      <a:r>
                        <a:rPr kumimoji="0" lang="zh-TW" altLang="zh-TW" sz="2400" b="0" i="0" u="none" strike="noStrike" cap="none" normalizeH="0" baseline="0" dirty="0" smtClean="0">
                          <a:ln>
                            <a:noFill/>
                          </a:ln>
                          <a:solidFill>
                            <a:schemeClr val="tx1"/>
                          </a:solidFill>
                          <a:effectLst/>
                          <a:latin typeface="Gill Sans MT" pitchFamily="34" charset="0"/>
                          <a:ea typeface="微軟正黑體" pitchFamily="34" charset="-120"/>
                        </a:rPr>
                        <a:t>或於</a:t>
                      </a:r>
                      <a:r>
                        <a:rPr kumimoji="0" lang="zh-TW" altLang="zh-TW" sz="2400" b="1" i="0" u="none" strike="noStrike" cap="none" normalizeH="0" baseline="0" dirty="0" smtClean="0">
                          <a:ln>
                            <a:noFill/>
                          </a:ln>
                          <a:solidFill>
                            <a:srgbClr val="FF0000"/>
                          </a:solidFill>
                          <a:effectLst>
                            <a:outerShdw blurRad="38100" dist="38100" dir="2700000" algn="tl">
                              <a:srgbClr val="000000">
                                <a:alpha val="43137"/>
                              </a:srgbClr>
                            </a:outerShdw>
                          </a:effectLst>
                          <a:latin typeface="Gill Sans MT" pitchFamily="34" charset="0"/>
                          <a:ea typeface="微軟正黑體" pitchFamily="34" charset="-120"/>
                        </a:rPr>
                        <a:t>校內外推廣具有重要具體貢獻</a:t>
                      </a:r>
                      <a:r>
                        <a:rPr kumimoji="0" lang="zh-TW" altLang="zh-TW" sz="2400" b="0" i="0" u="none" strike="noStrike" cap="none" normalizeH="0" baseline="0" dirty="0" smtClean="0">
                          <a:ln>
                            <a:noFill/>
                          </a:ln>
                          <a:solidFill>
                            <a:schemeClr val="tx1"/>
                          </a:solidFill>
                          <a:effectLst/>
                          <a:latin typeface="Gill Sans MT" pitchFamily="34" charset="0"/>
                          <a:ea typeface="微軟正黑體" pitchFamily="34" charset="-120"/>
                        </a:rPr>
                        <a:t>者，得以</a:t>
                      </a:r>
                      <a:r>
                        <a:rPr kumimoji="0" lang="zh-TW" altLang="zh-TW" sz="2400" b="1" i="0" u="sng" strike="noStrike" cap="none" normalizeH="0" baseline="0" dirty="0" smtClean="0">
                          <a:ln>
                            <a:noFill/>
                          </a:ln>
                          <a:solidFill>
                            <a:srgbClr val="0070C0"/>
                          </a:solidFill>
                          <a:effectLst/>
                          <a:latin typeface="Gill Sans MT" pitchFamily="34" charset="0"/>
                          <a:ea typeface="微軟正黑體" pitchFamily="34" charset="-120"/>
                        </a:rPr>
                        <a:t>技術報告</a:t>
                      </a:r>
                      <a:r>
                        <a:rPr kumimoji="0" lang="zh-TW" altLang="zh-TW" sz="2400" b="0" i="0" u="none" strike="noStrike" cap="none" normalizeH="0" baseline="0" dirty="0" smtClean="0">
                          <a:ln>
                            <a:noFill/>
                          </a:ln>
                          <a:solidFill>
                            <a:schemeClr val="tx1"/>
                          </a:solidFill>
                          <a:effectLst/>
                          <a:latin typeface="Gill Sans MT" pitchFamily="34" charset="0"/>
                          <a:ea typeface="微軟正黑體" pitchFamily="34" charset="-120"/>
                        </a:rPr>
                        <a:t>送審</a:t>
                      </a:r>
                      <a:endParaRPr kumimoji="0" lang="zh-TW" altLang="en-US" sz="2400" b="0" i="0" u="none" strike="noStrike" cap="none" normalizeH="0" baseline="0" dirty="0" smtClean="0">
                        <a:ln>
                          <a:noFill/>
                        </a:ln>
                        <a:solidFill>
                          <a:schemeClr val="tx1"/>
                        </a:solidFill>
                        <a:effectLst/>
                        <a:latin typeface="Gill Sans MT" pitchFamily="34" charset="0"/>
                        <a:ea typeface="微軟正黑體" pitchFamily="34"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extLst>
                  <a:ext uri="{0D108BD9-81ED-4DB2-BD59-A6C34878D82A}">
                    <a16:rowId xmlns:a16="http://schemas.microsoft.com/office/drawing/2014/main" val="10002"/>
                  </a:ext>
                </a:extLst>
              </a:tr>
            </a:tbl>
          </a:graphicData>
        </a:graphic>
      </p:graphicFrame>
      <p:sp>
        <p:nvSpPr>
          <p:cNvPr id="2" name="投影片編號版面配置區 1"/>
          <p:cNvSpPr>
            <a:spLocks noGrp="1"/>
          </p:cNvSpPr>
          <p:nvPr>
            <p:ph type="sldNum" sz="quarter" idx="12"/>
          </p:nvPr>
        </p:nvSpPr>
        <p:spPr/>
        <p:txBody>
          <a:bodyPr/>
          <a:lstStyle/>
          <a:p>
            <a:pPr>
              <a:defRPr/>
            </a:pPr>
            <a:fld id="{CF81122F-607A-494D-98D0-296CAB82EAB9}"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5"/>
          <p:cNvSpPr>
            <a:spLocks noGrp="1"/>
          </p:cNvSpPr>
          <p:nvPr>
            <p:ph type="title"/>
          </p:nvPr>
        </p:nvSpPr>
        <p:spPr/>
        <p:txBody>
          <a:bodyPr vert="horz" wrap="square" lIns="91440" tIns="45720" rIns="91440" bIns="45720" numCol="1" anchorCtr="0" compatLnSpc="1">
            <a:prstTxWarp prst="textNoShape">
              <a:avLst/>
            </a:prstTxWarp>
          </a:bodyPr>
          <a:lstStyle/>
          <a:p>
            <a:pPr algn="ctr">
              <a:defRPr/>
            </a:pPr>
            <a:r>
              <a:rPr lang="zh-TW" altLang="en-US" smtClean="0">
                <a:effectLst>
                  <a:outerShdw blurRad="38100" dist="38100" dir="2700000" algn="tl">
                    <a:srgbClr val="C0C0C0"/>
                  </a:outerShdw>
                </a:effectLst>
              </a:rPr>
              <a:t>應用研究升等審查範圍</a:t>
            </a:r>
          </a:p>
        </p:txBody>
      </p:sp>
      <p:graphicFrame>
        <p:nvGraphicFramePr>
          <p:cNvPr id="100455" name="Group 103"/>
          <p:cNvGraphicFramePr>
            <a:graphicFrameLocks noGrp="1"/>
          </p:cNvGraphicFramePr>
          <p:nvPr>
            <p:extLst>
              <p:ext uri="{D42A27DB-BD31-4B8C-83A1-F6EECF244321}">
                <p14:modId xmlns:p14="http://schemas.microsoft.com/office/powerpoint/2010/main" val="4000596887"/>
              </p:ext>
            </p:extLst>
          </p:nvPr>
        </p:nvGraphicFramePr>
        <p:xfrm>
          <a:off x="1476375" y="1628775"/>
          <a:ext cx="7200900" cy="4446588"/>
        </p:xfrm>
        <a:graphic>
          <a:graphicData uri="http://schemas.openxmlformats.org/drawingml/2006/table">
            <a:tbl>
              <a:tblPr/>
              <a:tblGrid>
                <a:gridCol w="7200900">
                  <a:extLst>
                    <a:ext uri="{9D8B030D-6E8A-4147-A177-3AD203B41FA5}">
                      <a16:colId xmlns:a16="http://schemas.microsoft.com/office/drawing/2014/main" val="20000"/>
                    </a:ext>
                  </a:extLst>
                </a:gridCol>
              </a:tblGrid>
              <a:tr h="1368425">
                <a:tc>
                  <a:txBody>
                    <a:bodyPr/>
                    <a:lstStyle/>
                    <a:p>
                      <a:pPr marL="439738" marR="0" lvl="0" indent="-263525" algn="l" defTabSz="914400" rtl="0" eaLnBrk="1" fontAlgn="base" latinLnBrk="0" hangingPunct="1">
                        <a:lnSpc>
                          <a:spcPct val="100000"/>
                        </a:lnSpc>
                        <a:spcBef>
                          <a:spcPct val="0"/>
                        </a:spcBef>
                        <a:spcAft>
                          <a:spcPct val="0"/>
                        </a:spcAft>
                        <a:buClrTx/>
                        <a:buSzTx/>
                        <a:buFontTx/>
                        <a:buNone/>
                        <a:tabLst/>
                      </a:pPr>
                      <a:r>
                        <a:rPr kumimoji="0" lang="zh-TW" altLang="en-US" sz="2500" b="0" i="0" u="none" strike="noStrike" cap="none" normalizeH="0" baseline="0" dirty="0" smtClean="0">
                          <a:ln>
                            <a:noFill/>
                          </a:ln>
                          <a:solidFill>
                            <a:schemeClr val="tx1"/>
                          </a:solidFill>
                          <a:effectLst/>
                          <a:latin typeface="Gill Sans MT" pitchFamily="34" charset="0"/>
                          <a:ea typeface="微軟正黑體" pitchFamily="34" charset="-120"/>
                        </a:rPr>
                        <a:t>有關</a:t>
                      </a:r>
                      <a:r>
                        <a:rPr kumimoji="0" lang="zh-TW" altLang="en-US" sz="2500" b="1" i="0" u="none" strike="noStrike" cap="none" normalizeH="0" baseline="0" dirty="0" smtClean="0">
                          <a:ln>
                            <a:noFill/>
                          </a:ln>
                          <a:solidFill>
                            <a:srgbClr val="FF0000"/>
                          </a:solidFill>
                          <a:effectLst/>
                          <a:latin typeface="Gill Sans MT" pitchFamily="34" charset="0"/>
                          <a:ea typeface="微軟正黑體" pitchFamily="34" charset="-120"/>
                        </a:rPr>
                        <a:t>專利</a:t>
                      </a:r>
                      <a:r>
                        <a:rPr kumimoji="0" lang="zh-TW" altLang="en-US" sz="2500" b="0" i="0" u="none" strike="noStrike" cap="none" normalizeH="0" baseline="0" dirty="0" smtClean="0">
                          <a:ln>
                            <a:noFill/>
                          </a:ln>
                          <a:solidFill>
                            <a:srgbClr val="FF0000"/>
                          </a:solidFill>
                          <a:effectLst/>
                          <a:latin typeface="Gill Sans MT" pitchFamily="34" charset="0"/>
                          <a:ea typeface="微軟正黑體" pitchFamily="34" charset="-120"/>
                        </a:rPr>
                        <a:t>、</a:t>
                      </a:r>
                      <a:r>
                        <a:rPr kumimoji="0" lang="zh-TW" altLang="en-US" sz="2500" b="1" i="0" u="none" strike="noStrike" cap="none" normalizeH="0" baseline="0" dirty="0" smtClean="0">
                          <a:ln>
                            <a:noFill/>
                          </a:ln>
                          <a:solidFill>
                            <a:srgbClr val="FF0000"/>
                          </a:solidFill>
                          <a:effectLst/>
                          <a:latin typeface="Gill Sans MT" pitchFamily="34" charset="0"/>
                          <a:ea typeface="微軟正黑體" pitchFamily="34" charset="-120"/>
                        </a:rPr>
                        <a:t>技術移轉</a:t>
                      </a:r>
                      <a:r>
                        <a:rPr kumimoji="0" lang="zh-TW" altLang="en-US" sz="2500" b="0" i="0" u="none" strike="noStrike" cap="none" normalizeH="0" baseline="0" dirty="0" smtClean="0">
                          <a:ln>
                            <a:noFill/>
                          </a:ln>
                          <a:solidFill>
                            <a:schemeClr val="tx1"/>
                          </a:solidFill>
                          <a:effectLst/>
                          <a:latin typeface="Gill Sans MT" pitchFamily="34" charset="0"/>
                          <a:ea typeface="微軟正黑體" pitchFamily="34" charset="-120"/>
                        </a:rPr>
                        <a:t>或</a:t>
                      </a:r>
                      <a:r>
                        <a:rPr kumimoji="0" lang="zh-TW" altLang="en-US" sz="2500" b="1" i="0" u="none" strike="noStrike" cap="none" normalizeH="0" baseline="0" dirty="0" smtClean="0">
                          <a:ln>
                            <a:noFill/>
                          </a:ln>
                          <a:solidFill>
                            <a:srgbClr val="FF0000"/>
                          </a:solidFill>
                          <a:effectLst/>
                          <a:latin typeface="Gill Sans MT" pitchFamily="34" charset="0"/>
                          <a:ea typeface="微軟正黑體" pitchFamily="34" charset="-120"/>
                        </a:rPr>
                        <a:t>創新</a:t>
                      </a:r>
                      <a:r>
                        <a:rPr kumimoji="0" lang="zh-TW" altLang="en-US" sz="2500" b="0" i="0" u="none" strike="noStrike" cap="none" normalizeH="0" baseline="0" dirty="0" smtClean="0">
                          <a:ln>
                            <a:noFill/>
                          </a:ln>
                          <a:solidFill>
                            <a:schemeClr val="tx1"/>
                          </a:solidFill>
                          <a:effectLst/>
                          <a:latin typeface="Gill Sans MT" pitchFamily="34" charset="0"/>
                          <a:ea typeface="微軟正黑體" pitchFamily="34" charset="-120"/>
                        </a:rPr>
                        <a:t>之成果</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extLst>
                  <a:ext uri="{0D108BD9-81ED-4DB2-BD59-A6C34878D82A}">
                    <a16:rowId xmlns:a16="http://schemas.microsoft.com/office/drawing/2014/main" val="10000"/>
                  </a:ext>
                </a:extLst>
              </a:tr>
              <a:tr h="1600200">
                <a:tc>
                  <a:txBody>
                    <a:bodyPr/>
                    <a:lstStyle/>
                    <a:p>
                      <a:pPr marL="176213" marR="0" lvl="0" indent="0" algn="l" defTabSz="914400" rtl="0" eaLnBrk="1" fontAlgn="base" latinLnBrk="0" hangingPunct="1">
                        <a:lnSpc>
                          <a:spcPct val="100000"/>
                        </a:lnSpc>
                        <a:spcBef>
                          <a:spcPct val="0"/>
                        </a:spcBef>
                        <a:spcAft>
                          <a:spcPct val="0"/>
                        </a:spcAft>
                        <a:buClrTx/>
                        <a:buSzTx/>
                        <a:buFontTx/>
                        <a:buNone/>
                        <a:tabLst/>
                      </a:pPr>
                      <a:r>
                        <a:rPr kumimoji="0" lang="zh-TW" altLang="en-US" sz="2500" b="0" i="0" u="none" strike="noStrike" cap="none" normalizeH="0" baseline="0" dirty="0" smtClean="0">
                          <a:ln>
                            <a:noFill/>
                          </a:ln>
                          <a:solidFill>
                            <a:schemeClr val="tx1"/>
                          </a:solidFill>
                          <a:effectLst/>
                          <a:latin typeface="Gill Sans MT" pitchFamily="34" charset="0"/>
                          <a:ea typeface="微軟正黑體" pitchFamily="34" charset="-120"/>
                        </a:rPr>
                        <a:t>有關</a:t>
                      </a:r>
                      <a:r>
                        <a:rPr kumimoji="0" lang="zh-TW" altLang="en-US" sz="2500" b="1" i="0" u="none" strike="noStrike" cap="none" normalizeH="0" baseline="0" dirty="0" smtClean="0">
                          <a:ln>
                            <a:noFill/>
                          </a:ln>
                          <a:solidFill>
                            <a:srgbClr val="FF0000"/>
                          </a:solidFill>
                          <a:effectLst/>
                          <a:latin typeface="Gill Sans MT" pitchFamily="34" charset="0"/>
                          <a:ea typeface="微軟正黑體" pitchFamily="34" charset="-120"/>
                        </a:rPr>
                        <a:t>專業</a:t>
                      </a:r>
                      <a:r>
                        <a:rPr kumimoji="0" lang="zh-TW" altLang="en-US" sz="2500" b="0" i="0" u="none" strike="noStrike" cap="none" normalizeH="0" baseline="0" dirty="0" smtClean="0">
                          <a:ln>
                            <a:noFill/>
                          </a:ln>
                          <a:solidFill>
                            <a:srgbClr val="FF0000"/>
                          </a:solidFill>
                          <a:effectLst/>
                          <a:latin typeface="Gill Sans MT" pitchFamily="34" charset="0"/>
                          <a:ea typeface="微軟正黑體" pitchFamily="34" charset="-120"/>
                        </a:rPr>
                        <a:t>、</a:t>
                      </a:r>
                      <a:r>
                        <a:rPr kumimoji="0" lang="zh-TW" altLang="en-US" sz="2500" b="1" i="0" u="none" strike="noStrike" cap="none" normalizeH="0" baseline="0" dirty="0" smtClean="0">
                          <a:ln>
                            <a:noFill/>
                          </a:ln>
                          <a:solidFill>
                            <a:srgbClr val="FF0000"/>
                          </a:solidFill>
                          <a:effectLst/>
                          <a:latin typeface="Gill Sans MT" pitchFamily="34" charset="0"/>
                          <a:ea typeface="微軟正黑體" pitchFamily="34" charset="-120"/>
                        </a:rPr>
                        <a:t>管理之個案研究</a:t>
                      </a:r>
                      <a:r>
                        <a:rPr kumimoji="0" lang="zh-TW" altLang="en-US" sz="2500" b="0" i="0" u="none" strike="noStrike" cap="none" normalizeH="0" baseline="0" dirty="0" smtClean="0">
                          <a:ln>
                            <a:noFill/>
                          </a:ln>
                          <a:solidFill>
                            <a:schemeClr val="tx1"/>
                          </a:solidFill>
                          <a:effectLst/>
                          <a:latin typeface="Gill Sans MT" pitchFamily="34" charset="0"/>
                          <a:ea typeface="微軟正黑體" pitchFamily="34" charset="-120"/>
                        </a:rPr>
                        <a:t>、</a:t>
                      </a:r>
                      <a:r>
                        <a:rPr kumimoji="0" lang="zh-TW" altLang="en-US" sz="2500" b="1" i="0" u="none" strike="noStrike" cap="none" normalizeH="0" baseline="0" dirty="0" smtClean="0">
                          <a:ln>
                            <a:noFill/>
                          </a:ln>
                          <a:solidFill>
                            <a:srgbClr val="FF0000"/>
                          </a:solidFill>
                          <a:effectLst/>
                          <a:latin typeface="Gill Sans MT" pitchFamily="34" charset="0"/>
                          <a:ea typeface="微軟正黑體" pitchFamily="34" charset="-120"/>
                        </a:rPr>
                        <a:t>全國性</a:t>
                      </a:r>
                      <a:r>
                        <a:rPr kumimoji="0" lang="zh-TW" altLang="en-US" sz="2500" b="0" i="0" u="none" strike="noStrike" cap="none" normalizeH="0" baseline="0" dirty="0" smtClean="0">
                          <a:ln>
                            <a:noFill/>
                          </a:ln>
                          <a:solidFill>
                            <a:schemeClr val="tx1"/>
                          </a:solidFill>
                          <a:effectLst/>
                          <a:latin typeface="Gill Sans MT" pitchFamily="34" charset="0"/>
                          <a:ea typeface="微軟正黑體" pitchFamily="34" charset="-120"/>
                        </a:rPr>
                        <a:t>或</a:t>
                      </a:r>
                      <a:r>
                        <a:rPr kumimoji="0" lang="zh-TW" altLang="en-US" sz="2500" b="1" i="0" u="none" strike="noStrike" cap="none" normalizeH="0" baseline="0" dirty="0" smtClean="0">
                          <a:ln>
                            <a:noFill/>
                          </a:ln>
                          <a:solidFill>
                            <a:srgbClr val="FF0000"/>
                          </a:solidFill>
                          <a:effectLst/>
                          <a:latin typeface="Gill Sans MT" pitchFamily="34" charset="0"/>
                          <a:ea typeface="微軟正黑體" pitchFamily="34" charset="-120"/>
                        </a:rPr>
                        <a:t>國際性技術競賽獎項</a:t>
                      </a:r>
                      <a:r>
                        <a:rPr kumimoji="0" lang="zh-TW" altLang="en-US" sz="2500" b="0" i="0" u="none" strike="noStrike" cap="none" normalizeH="0" baseline="0" dirty="0" smtClean="0">
                          <a:ln>
                            <a:noFill/>
                          </a:ln>
                          <a:solidFill>
                            <a:schemeClr val="tx1"/>
                          </a:solidFill>
                          <a:effectLst/>
                          <a:latin typeface="Gill Sans MT" pitchFamily="34" charset="0"/>
                          <a:ea typeface="微軟正黑體" pitchFamily="34" charset="-120"/>
                        </a:rPr>
                        <a:t>，經整理分析具整體性及獨特見解貢獻之成果</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DD8"/>
                    </a:solidFill>
                  </a:tcPr>
                </a:tc>
                <a:extLst>
                  <a:ext uri="{0D108BD9-81ED-4DB2-BD59-A6C34878D82A}">
                    <a16:rowId xmlns:a16="http://schemas.microsoft.com/office/drawing/2014/main" val="10001"/>
                  </a:ext>
                </a:extLst>
              </a:tr>
              <a:tr h="1477963">
                <a:tc>
                  <a:txBody>
                    <a:bodyPr/>
                    <a:lstStyle/>
                    <a:p>
                      <a:pPr marL="176213" marR="0" lvl="0" indent="0" algn="l" defTabSz="914400" rtl="0" eaLnBrk="1" fontAlgn="base" latinLnBrk="0" hangingPunct="1">
                        <a:lnSpc>
                          <a:spcPct val="100000"/>
                        </a:lnSpc>
                        <a:spcBef>
                          <a:spcPct val="0"/>
                        </a:spcBef>
                        <a:spcAft>
                          <a:spcPct val="0"/>
                        </a:spcAft>
                        <a:buClrTx/>
                        <a:buSzTx/>
                        <a:buFontTx/>
                        <a:buNone/>
                        <a:tabLst/>
                      </a:pPr>
                      <a:r>
                        <a:rPr kumimoji="0" lang="zh-TW" altLang="en-US" sz="2500" b="0" i="0" u="none" strike="noStrike" cap="none" normalizeH="0" baseline="0" dirty="0" smtClean="0">
                          <a:ln>
                            <a:noFill/>
                          </a:ln>
                          <a:solidFill>
                            <a:schemeClr val="tx1"/>
                          </a:solidFill>
                          <a:effectLst/>
                          <a:latin typeface="Gill Sans MT" pitchFamily="34" charset="0"/>
                          <a:ea typeface="微軟正黑體" pitchFamily="34" charset="-120"/>
                        </a:rPr>
                        <a:t>有關</a:t>
                      </a:r>
                      <a:r>
                        <a:rPr kumimoji="0" lang="zh-TW" altLang="en-US" sz="2500" b="1" i="0" u="none" strike="noStrike" cap="none" normalizeH="0" baseline="0" dirty="0" smtClean="0">
                          <a:ln>
                            <a:noFill/>
                          </a:ln>
                          <a:solidFill>
                            <a:srgbClr val="FF0000"/>
                          </a:solidFill>
                          <a:effectLst/>
                          <a:latin typeface="Gill Sans MT" pitchFamily="34" charset="0"/>
                          <a:ea typeface="微軟正黑體" pitchFamily="34" charset="-120"/>
                        </a:rPr>
                        <a:t>產學合作</a:t>
                      </a:r>
                      <a:r>
                        <a:rPr kumimoji="0" lang="zh-TW" altLang="en-US" sz="2500" b="0" i="0" u="none" strike="noStrike" cap="none" normalizeH="0" baseline="0" dirty="0" smtClean="0">
                          <a:ln>
                            <a:noFill/>
                          </a:ln>
                          <a:solidFill>
                            <a:schemeClr val="tx1"/>
                          </a:solidFill>
                          <a:effectLst/>
                          <a:latin typeface="Gill Sans MT" pitchFamily="34" charset="0"/>
                          <a:ea typeface="微軟正黑體" pitchFamily="34" charset="-120"/>
                        </a:rPr>
                        <a:t>、</a:t>
                      </a:r>
                      <a:r>
                        <a:rPr kumimoji="0" lang="zh-TW" altLang="en-US" sz="2500" b="1" i="0" u="none" strike="noStrike" cap="none" normalizeH="0" baseline="0" dirty="0" smtClean="0">
                          <a:ln>
                            <a:noFill/>
                          </a:ln>
                          <a:solidFill>
                            <a:srgbClr val="FF0000"/>
                          </a:solidFill>
                          <a:effectLst/>
                          <a:latin typeface="Gill Sans MT" pitchFamily="34" charset="0"/>
                          <a:ea typeface="微軟正黑體" pitchFamily="34" charset="-120"/>
                        </a:rPr>
                        <a:t>技術應用</a:t>
                      </a:r>
                      <a:r>
                        <a:rPr kumimoji="0" lang="zh-TW" altLang="en-US" sz="2500" b="0" i="0" u="none" strike="noStrike" cap="none" normalizeH="0" baseline="0" dirty="0" smtClean="0">
                          <a:ln>
                            <a:noFill/>
                          </a:ln>
                          <a:solidFill>
                            <a:schemeClr val="tx1"/>
                          </a:solidFill>
                          <a:effectLst/>
                          <a:latin typeface="Gill Sans MT" pitchFamily="34" charset="0"/>
                          <a:ea typeface="微軟正黑體" pitchFamily="34" charset="-120"/>
                        </a:rPr>
                        <a:t>及</a:t>
                      </a:r>
                      <a:r>
                        <a:rPr kumimoji="0" lang="zh-TW" altLang="en-US" sz="2500" b="1" i="0" u="none" strike="noStrike" cap="none" normalizeH="0" baseline="0" dirty="0" smtClean="0">
                          <a:ln>
                            <a:noFill/>
                          </a:ln>
                          <a:solidFill>
                            <a:srgbClr val="FF0000"/>
                          </a:solidFill>
                          <a:effectLst/>
                          <a:latin typeface="Gill Sans MT" pitchFamily="34" charset="0"/>
                          <a:ea typeface="微軟正黑體" pitchFamily="34" charset="-120"/>
                        </a:rPr>
                        <a:t>衍生成果</a:t>
                      </a:r>
                      <a:r>
                        <a:rPr kumimoji="0" lang="zh-TW" altLang="en-US" sz="2500" b="0" i="0" u="none" strike="noStrike" cap="none" normalizeH="0" baseline="0" dirty="0" smtClean="0">
                          <a:ln>
                            <a:noFill/>
                          </a:ln>
                          <a:solidFill>
                            <a:schemeClr val="tx1"/>
                          </a:solidFill>
                          <a:effectLst/>
                          <a:latin typeface="Gill Sans MT" pitchFamily="34" charset="0"/>
                          <a:ea typeface="微軟正黑體" pitchFamily="34" charset="-120"/>
                        </a:rPr>
                        <a:t>或</a:t>
                      </a:r>
                      <a:r>
                        <a:rPr kumimoji="0" lang="zh-TW" altLang="en-US" sz="2500" b="1" i="0" u="none" strike="noStrike" cap="none" normalizeH="0" baseline="0" dirty="0" smtClean="0">
                          <a:ln>
                            <a:noFill/>
                          </a:ln>
                          <a:solidFill>
                            <a:srgbClr val="FF0000"/>
                          </a:solidFill>
                          <a:effectLst/>
                          <a:latin typeface="Gill Sans MT" pitchFamily="34" charset="0"/>
                          <a:ea typeface="微軟正黑體" pitchFamily="34" charset="-120"/>
                        </a:rPr>
                        <a:t>改善專案</a:t>
                      </a:r>
                      <a:r>
                        <a:rPr kumimoji="0" lang="zh-TW" altLang="en-US" sz="2500" b="0" i="0" u="none" strike="noStrike" cap="none" normalizeH="0" baseline="0" dirty="0" smtClean="0">
                          <a:ln>
                            <a:noFill/>
                          </a:ln>
                          <a:solidFill>
                            <a:schemeClr val="tx1"/>
                          </a:solidFill>
                          <a:effectLst/>
                          <a:latin typeface="Gill Sans MT" pitchFamily="34" charset="0"/>
                          <a:ea typeface="微軟正黑體" pitchFamily="34" charset="-120"/>
                        </a:rPr>
                        <a:t>具有特殊貢獻之研發成果</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E09E"/>
                    </a:solidFill>
                  </a:tcPr>
                </a:tc>
                <a:extLst>
                  <a:ext uri="{0D108BD9-81ED-4DB2-BD59-A6C34878D82A}">
                    <a16:rowId xmlns:a16="http://schemas.microsoft.com/office/drawing/2014/main" val="10002"/>
                  </a:ext>
                </a:extLst>
              </a:tr>
            </a:tbl>
          </a:graphicData>
        </a:graphic>
      </p:graphicFrame>
      <p:sp>
        <p:nvSpPr>
          <p:cNvPr id="2" name="投影片編號版面配置區 1"/>
          <p:cNvSpPr>
            <a:spLocks noGrp="1"/>
          </p:cNvSpPr>
          <p:nvPr>
            <p:ph type="sldNum" sz="quarter" idx="12"/>
          </p:nvPr>
        </p:nvSpPr>
        <p:spPr/>
        <p:txBody>
          <a:bodyPr/>
          <a:lstStyle/>
          <a:p>
            <a:pPr>
              <a:defRPr/>
            </a:pPr>
            <a:fld id="{CF81122F-607A-494D-98D0-296CAB82EAB9}"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5"/>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lgn="ctr"/>
            <a:r>
              <a:rPr lang="zh-TW" altLang="en-US" sz="3900" dirty="0" smtClean="0">
                <a:effectLst>
                  <a:outerShdw blurRad="38100" dist="38100" dir="2700000" algn="tl">
                    <a:srgbClr val="C0C0C0"/>
                  </a:outerShdw>
                </a:effectLst>
              </a:rPr>
              <a:t>應用研究升等</a:t>
            </a:r>
            <a:br>
              <a:rPr lang="zh-TW" altLang="en-US" sz="3900" dirty="0" smtClean="0">
                <a:effectLst>
                  <a:outerShdw blurRad="38100" dist="38100" dir="2700000" algn="tl">
                    <a:srgbClr val="C0C0C0"/>
                  </a:outerShdw>
                </a:effectLst>
              </a:rPr>
            </a:br>
            <a:r>
              <a:rPr lang="zh-TW" altLang="en-US" sz="3500" dirty="0" smtClean="0">
                <a:effectLst>
                  <a:outerShdw blurRad="38100" dist="38100" dir="2700000" algn="tl">
                    <a:srgbClr val="C0C0C0"/>
                  </a:outerShdw>
                </a:effectLst>
              </a:rPr>
              <a:t>技術報告內容項目</a:t>
            </a:r>
          </a:p>
        </p:txBody>
      </p:sp>
      <p:graphicFrame>
        <p:nvGraphicFramePr>
          <p:cNvPr id="2" name="資料庫圖表 1"/>
          <p:cNvGraphicFramePr/>
          <p:nvPr>
            <p:extLst>
              <p:ext uri="{D42A27DB-BD31-4B8C-83A1-F6EECF244321}">
                <p14:modId xmlns:p14="http://schemas.microsoft.com/office/powerpoint/2010/main" val="1143130431"/>
              </p:ext>
            </p:extLst>
          </p:nvPr>
        </p:nvGraphicFramePr>
        <p:xfrm>
          <a:off x="2555776" y="1556792"/>
          <a:ext cx="4968552" cy="4968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投影片編號版面配置區 2"/>
          <p:cNvSpPr>
            <a:spLocks noGrp="1"/>
          </p:cNvSpPr>
          <p:nvPr>
            <p:ph type="sldNum" sz="quarter" idx="12"/>
          </p:nvPr>
        </p:nvSpPr>
        <p:spPr/>
        <p:txBody>
          <a:bodyPr/>
          <a:lstStyle/>
          <a:p>
            <a:pPr>
              <a:defRPr/>
            </a:pPr>
            <a:fld id="{CF81122F-607A-494D-98D0-296CAB82EAB9}"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5"/>
          <p:cNvSpPr>
            <a:spLocks noGrp="1"/>
          </p:cNvSpPr>
          <p:nvPr>
            <p:ph type="title"/>
          </p:nvPr>
        </p:nvSpPr>
        <p:spPr/>
        <p:txBody>
          <a:bodyPr vert="horz" wrap="square" lIns="91440" tIns="45720" rIns="91440" bIns="45720" numCol="1" anchorCtr="0" compatLnSpc="1">
            <a:prstTxWarp prst="textNoShape">
              <a:avLst/>
            </a:prstTxWarp>
          </a:bodyPr>
          <a:lstStyle/>
          <a:p>
            <a:pPr algn="ctr">
              <a:defRPr/>
            </a:pPr>
            <a:r>
              <a:rPr lang="zh-TW" altLang="en-US" smtClean="0">
                <a:effectLst>
                  <a:outerShdw blurRad="38100" dist="38100" dir="2700000" algn="tl">
                    <a:srgbClr val="C0C0C0"/>
                  </a:outerShdw>
                </a:effectLst>
              </a:rPr>
              <a:t>教學研究升等審查範圍</a:t>
            </a:r>
          </a:p>
        </p:txBody>
      </p:sp>
      <p:sp>
        <p:nvSpPr>
          <p:cNvPr id="2" name="內容版面配置區 1"/>
          <p:cNvSpPr>
            <a:spLocks noGrp="1"/>
          </p:cNvSpPr>
          <p:nvPr>
            <p:ph idx="1"/>
          </p:nvPr>
        </p:nvSpPr>
        <p:spPr/>
        <p:txBody>
          <a:bodyPr/>
          <a:lstStyle/>
          <a:p>
            <a:pPr marL="444500" indent="-444500">
              <a:buClr>
                <a:srgbClr val="EF9319"/>
              </a:buClr>
              <a:buSzTx/>
              <a:buFont typeface="Wingdings" pitchFamily="2" charset="2"/>
              <a:buChar char="Ø"/>
            </a:pPr>
            <a:r>
              <a:rPr lang="zh-TW" altLang="zh-TW" dirty="0" smtClean="0"/>
              <a:t>教師以</a:t>
            </a:r>
            <a:r>
              <a:rPr lang="zh-TW" altLang="zh-TW" b="1" dirty="0" smtClean="0">
                <a:solidFill>
                  <a:srgbClr val="FF0000"/>
                </a:solidFill>
              </a:rPr>
              <a:t>教學實務</a:t>
            </a:r>
            <a:r>
              <a:rPr lang="zh-TW" altLang="zh-TW" dirty="0" smtClean="0"/>
              <a:t>作為研究，其內涵得以各教育階段別之教學場域及受教者作為研究對象，在</a:t>
            </a:r>
            <a:r>
              <a:rPr lang="zh-TW" altLang="zh-TW" u="sng" dirty="0" smtClean="0">
                <a:solidFill>
                  <a:srgbClr val="FF0000"/>
                </a:solidFill>
              </a:rPr>
              <a:t>課程</a:t>
            </a:r>
            <a:r>
              <a:rPr lang="zh-TW" altLang="zh-TW" dirty="0" smtClean="0">
                <a:solidFill>
                  <a:srgbClr val="FF0000"/>
                </a:solidFill>
              </a:rPr>
              <a:t>、</a:t>
            </a:r>
            <a:r>
              <a:rPr lang="zh-TW" altLang="zh-TW" u="sng" dirty="0" smtClean="0">
                <a:solidFill>
                  <a:srgbClr val="FF0000"/>
                </a:solidFill>
              </a:rPr>
              <a:t>教材</a:t>
            </a:r>
            <a:r>
              <a:rPr lang="zh-TW" altLang="zh-TW" dirty="0" smtClean="0">
                <a:solidFill>
                  <a:srgbClr val="FF0000"/>
                </a:solidFill>
              </a:rPr>
              <a:t>、</a:t>
            </a:r>
            <a:r>
              <a:rPr lang="zh-TW" altLang="zh-TW" u="sng" dirty="0" smtClean="0">
                <a:solidFill>
                  <a:srgbClr val="FF0000"/>
                </a:solidFill>
              </a:rPr>
              <a:t>教法</a:t>
            </a:r>
            <a:r>
              <a:rPr lang="zh-TW" altLang="zh-TW" dirty="0" smtClean="0">
                <a:solidFill>
                  <a:srgbClr val="FF0000"/>
                </a:solidFill>
              </a:rPr>
              <a:t>、</a:t>
            </a:r>
            <a:r>
              <a:rPr lang="zh-TW" altLang="zh-TW" u="sng" dirty="0" smtClean="0">
                <a:solidFill>
                  <a:srgbClr val="FF0000"/>
                </a:solidFill>
              </a:rPr>
              <a:t>教具</a:t>
            </a:r>
            <a:r>
              <a:rPr lang="zh-TW" altLang="zh-TW" dirty="0" smtClean="0">
                <a:solidFill>
                  <a:srgbClr val="FF0000"/>
                </a:solidFill>
              </a:rPr>
              <a:t>、</a:t>
            </a:r>
            <a:r>
              <a:rPr lang="zh-TW" altLang="zh-TW" u="sng" dirty="0" smtClean="0">
                <a:solidFill>
                  <a:srgbClr val="FF0000"/>
                </a:solidFill>
              </a:rPr>
              <a:t>科技媒體運用</a:t>
            </a:r>
            <a:r>
              <a:rPr lang="zh-TW" altLang="zh-TW" dirty="0" smtClean="0">
                <a:solidFill>
                  <a:srgbClr val="FF0000"/>
                </a:solidFill>
              </a:rPr>
              <a:t>、</a:t>
            </a:r>
            <a:r>
              <a:rPr lang="zh-TW" altLang="zh-TW" u="sng" dirty="0" smtClean="0">
                <a:solidFill>
                  <a:srgbClr val="FF0000"/>
                </a:solidFill>
              </a:rPr>
              <a:t>評量工具</a:t>
            </a:r>
            <a:r>
              <a:rPr lang="zh-TW" altLang="zh-TW" dirty="0" smtClean="0"/>
              <a:t>，具有</a:t>
            </a:r>
            <a:r>
              <a:rPr lang="zh-TW" altLang="zh-TW" dirty="0" smtClean="0">
                <a:solidFill>
                  <a:srgbClr val="FF0000"/>
                </a:solidFill>
              </a:rPr>
              <a:t>創新</a:t>
            </a:r>
            <a:r>
              <a:rPr lang="zh-TW" altLang="zh-TW" dirty="0" smtClean="0"/>
              <a:t>、</a:t>
            </a:r>
            <a:r>
              <a:rPr lang="zh-TW" altLang="zh-TW" dirty="0" smtClean="0">
                <a:solidFill>
                  <a:srgbClr val="FF0000"/>
                </a:solidFill>
              </a:rPr>
              <a:t>改進</a:t>
            </a:r>
            <a:r>
              <a:rPr lang="zh-TW" altLang="zh-TW" dirty="0" smtClean="0"/>
              <a:t>或</a:t>
            </a:r>
            <a:r>
              <a:rPr lang="zh-TW" altLang="zh-TW" dirty="0" smtClean="0">
                <a:solidFill>
                  <a:srgbClr val="FF0000"/>
                </a:solidFill>
              </a:rPr>
              <a:t>延伸應用</a:t>
            </a:r>
            <a:r>
              <a:rPr lang="zh-TW" altLang="zh-TW" dirty="0" smtClean="0"/>
              <a:t>之具體研究（發）成果，並能</a:t>
            </a:r>
            <a:r>
              <a:rPr lang="zh-TW" altLang="zh-TW" b="1" dirty="0" smtClean="0">
                <a:solidFill>
                  <a:srgbClr val="FF0000"/>
                </a:solidFill>
                <a:effectLst>
                  <a:outerShdw blurRad="38100" dist="38100" dir="2700000" algn="tl">
                    <a:srgbClr val="000000">
                      <a:alpha val="43137"/>
                    </a:srgbClr>
                  </a:outerShdw>
                </a:effectLst>
              </a:rPr>
              <a:t>有效提升學生學習成效</a:t>
            </a:r>
            <a:r>
              <a:rPr lang="zh-TW" altLang="zh-TW" dirty="0" smtClean="0"/>
              <a:t>或</a:t>
            </a:r>
            <a:r>
              <a:rPr lang="zh-TW" altLang="zh-TW" b="1" dirty="0" smtClean="0">
                <a:solidFill>
                  <a:srgbClr val="FF0000"/>
                </a:solidFill>
                <a:effectLst>
                  <a:outerShdw blurRad="38100" dist="38100" dir="2700000" algn="tl">
                    <a:srgbClr val="000000">
                      <a:alpha val="43137"/>
                    </a:srgbClr>
                  </a:outerShdw>
                </a:effectLst>
              </a:rPr>
              <a:t>校內外推廣具有重要具體貢獻</a:t>
            </a:r>
            <a:r>
              <a:rPr lang="zh-TW" altLang="zh-TW" dirty="0" smtClean="0"/>
              <a:t>之成果，得以</a:t>
            </a:r>
            <a:r>
              <a:rPr lang="zh-TW" altLang="zh-TW" dirty="0" smtClean="0">
                <a:solidFill>
                  <a:srgbClr val="0070C0"/>
                </a:solidFill>
                <a:effectLst>
                  <a:outerShdw blurRad="38100" dist="38100" dir="2700000" algn="tl">
                    <a:srgbClr val="C0C0C0"/>
                  </a:outerShdw>
                </a:effectLst>
              </a:rPr>
              <a:t>技術報告</a:t>
            </a:r>
            <a:r>
              <a:rPr lang="zh-TW" altLang="zh-TW" dirty="0" smtClean="0"/>
              <a:t>送審。</a:t>
            </a:r>
            <a:endParaRPr lang="zh-TW" altLang="en-US" dirty="0" smtClean="0"/>
          </a:p>
        </p:txBody>
      </p:sp>
      <p:sp>
        <p:nvSpPr>
          <p:cNvPr id="3" name="投影片編號版面配置區 2"/>
          <p:cNvSpPr>
            <a:spLocks noGrp="1"/>
          </p:cNvSpPr>
          <p:nvPr>
            <p:ph type="sldNum" sz="quarter" idx="12"/>
          </p:nvPr>
        </p:nvSpPr>
        <p:spPr/>
        <p:txBody>
          <a:bodyPr/>
          <a:lstStyle/>
          <a:p>
            <a:pPr>
              <a:defRPr/>
            </a:pPr>
            <a:fld id="{CF81122F-607A-494D-98D0-296CAB82EAB9}"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5"/>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lgn="ctr">
              <a:defRPr/>
            </a:pPr>
            <a:r>
              <a:rPr lang="zh-TW" altLang="en-US" dirty="0" smtClean="0">
                <a:effectLst>
                  <a:outerShdw blurRad="38100" dist="38100" dir="2700000" algn="tl">
                    <a:srgbClr val="C0C0C0"/>
                  </a:outerShdw>
                </a:effectLst>
              </a:rPr>
              <a:t>教學研究升等</a:t>
            </a:r>
            <a:r>
              <a:rPr lang="en-US" altLang="zh-TW" dirty="0" smtClean="0">
                <a:effectLst>
                  <a:outerShdw blurRad="38100" dist="38100" dir="2700000" algn="tl">
                    <a:srgbClr val="C0C0C0"/>
                  </a:outerShdw>
                </a:effectLst>
              </a:rPr>
              <a:t/>
            </a:r>
            <a:br>
              <a:rPr lang="en-US" altLang="zh-TW" dirty="0" smtClean="0">
                <a:effectLst>
                  <a:outerShdw blurRad="38100" dist="38100" dir="2700000" algn="tl">
                    <a:srgbClr val="C0C0C0"/>
                  </a:outerShdw>
                </a:effectLst>
              </a:rPr>
            </a:br>
            <a:r>
              <a:rPr lang="zh-TW" altLang="en-US" sz="4400" dirty="0">
                <a:effectLst>
                  <a:outerShdw blurRad="38100" dist="38100" dir="2700000" algn="tl">
                    <a:srgbClr val="C0C0C0"/>
                  </a:outerShdw>
                </a:effectLst>
              </a:rPr>
              <a:t>技術報告內容項目</a:t>
            </a:r>
            <a:endParaRPr lang="zh-TW" altLang="en-US" dirty="0" smtClean="0">
              <a:effectLst>
                <a:outerShdw blurRad="38100" dist="38100" dir="2700000" algn="tl">
                  <a:srgbClr val="C0C0C0"/>
                </a:outerShdw>
              </a:effectLst>
            </a:endParaRPr>
          </a:p>
        </p:txBody>
      </p:sp>
      <p:graphicFrame>
        <p:nvGraphicFramePr>
          <p:cNvPr id="2" name="資料庫圖表 1"/>
          <p:cNvGraphicFramePr/>
          <p:nvPr>
            <p:extLst>
              <p:ext uri="{D42A27DB-BD31-4B8C-83A1-F6EECF244321}">
                <p14:modId xmlns:p14="http://schemas.microsoft.com/office/powerpoint/2010/main" val="787754556"/>
              </p:ext>
            </p:extLst>
          </p:nvPr>
        </p:nvGraphicFramePr>
        <p:xfrm>
          <a:off x="2051720" y="1540767"/>
          <a:ext cx="5760640" cy="5200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投影片編號版面配置區 2"/>
          <p:cNvSpPr>
            <a:spLocks noGrp="1"/>
          </p:cNvSpPr>
          <p:nvPr>
            <p:ph type="sldNum" sz="quarter" idx="12"/>
          </p:nvPr>
        </p:nvSpPr>
        <p:spPr/>
        <p:txBody>
          <a:bodyPr/>
          <a:lstStyle/>
          <a:p>
            <a:pPr>
              <a:defRPr/>
            </a:pPr>
            <a:fld id="{CF81122F-607A-494D-98D0-296CAB82EAB9}"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vert="horz" wrap="square" lIns="91440" tIns="45720" rIns="91440" bIns="45720" numCol="1" anchorCtr="0" compatLnSpc="1">
            <a:prstTxWarp prst="textNoShape">
              <a:avLst/>
            </a:prstTxWarp>
          </a:bodyPr>
          <a:lstStyle/>
          <a:p>
            <a:pPr algn="ctr">
              <a:defRPr/>
            </a:pPr>
            <a:r>
              <a:rPr lang="zh-TW" altLang="en-US" smtClean="0">
                <a:effectLst>
                  <a:outerShdw blurRad="38100" dist="38100" dir="2700000" algn="tl">
                    <a:srgbClr val="C0C0C0"/>
                  </a:outerShdw>
                </a:effectLst>
              </a:rPr>
              <a:t>教師升等作業程序</a:t>
            </a:r>
          </a:p>
        </p:txBody>
      </p:sp>
      <p:sp>
        <p:nvSpPr>
          <p:cNvPr id="159746" name="內容版面配置區 1"/>
          <p:cNvSpPr>
            <a:spLocks noGrp="1"/>
          </p:cNvSpPr>
          <p:nvPr>
            <p:ph idx="1"/>
          </p:nvPr>
        </p:nvSpPr>
        <p:spPr>
          <a:xfrm>
            <a:off x="1258888" y="1484313"/>
            <a:ext cx="7499350" cy="3313112"/>
          </a:xfrm>
        </p:spPr>
        <p:txBody>
          <a:bodyPr/>
          <a:lstStyle/>
          <a:p>
            <a:pPr>
              <a:buClr>
                <a:srgbClr val="EF6F35"/>
              </a:buClr>
              <a:buFont typeface="Wingdings 2" pitchFamily="18" charset="2"/>
              <a:buChar char=""/>
            </a:pPr>
            <a:r>
              <a:rPr lang="zh-TW" altLang="en-US" sz="2400" dirty="0" smtClean="0"/>
              <a:t>送審資料準備 </a:t>
            </a:r>
            <a:r>
              <a:rPr lang="en-US" altLang="zh-TW" sz="1600" dirty="0" smtClean="0"/>
              <a:t>(</a:t>
            </a:r>
            <a:r>
              <a:rPr lang="zh-TW" altLang="en-US" sz="1600" dirty="0" smtClean="0"/>
              <a:t>表單、研究</a:t>
            </a:r>
            <a:r>
              <a:rPr lang="en-US" altLang="zh-TW" sz="1600" dirty="0" smtClean="0"/>
              <a:t>/</a:t>
            </a:r>
            <a:r>
              <a:rPr lang="zh-TW" altLang="en-US" sz="1600" dirty="0" smtClean="0"/>
              <a:t>教學</a:t>
            </a:r>
            <a:r>
              <a:rPr lang="en-US" altLang="zh-TW" sz="1600" dirty="0" smtClean="0"/>
              <a:t>/</a:t>
            </a:r>
            <a:r>
              <a:rPr lang="zh-TW" altLang="en-US" sz="1600" dirty="0" smtClean="0"/>
              <a:t>輔導與服務資料</a:t>
            </a:r>
            <a:r>
              <a:rPr lang="en-US" altLang="zh-TW" sz="1600" dirty="0" smtClean="0"/>
              <a:t>)</a:t>
            </a:r>
          </a:p>
          <a:p>
            <a:pPr>
              <a:buClr>
                <a:srgbClr val="EF6F35"/>
              </a:buClr>
              <a:buFont typeface="Wingdings 2" pitchFamily="18" charset="2"/>
              <a:buChar char=""/>
            </a:pPr>
            <a:r>
              <a:rPr lang="zh-TW" altLang="en-US" sz="2400" b="1" dirty="0" smtClean="0">
                <a:solidFill>
                  <a:srgbClr val="0033CC"/>
                </a:solidFill>
              </a:rPr>
              <a:t>近</a:t>
            </a:r>
            <a:r>
              <a:rPr lang="en-US" altLang="zh-TW" sz="2400" b="1" dirty="0" smtClean="0">
                <a:solidFill>
                  <a:srgbClr val="0033CC"/>
                </a:solidFill>
              </a:rPr>
              <a:t>3</a:t>
            </a:r>
            <a:r>
              <a:rPr lang="zh-TW" altLang="en-US" sz="2400" b="1" dirty="0" smtClean="0">
                <a:solidFill>
                  <a:srgbClr val="0033CC"/>
                </a:solidFill>
              </a:rPr>
              <a:t>年</a:t>
            </a:r>
            <a:r>
              <a:rPr lang="en-US" altLang="zh-TW" sz="1100" b="1" dirty="0" smtClean="0">
                <a:solidFill>
                  <a:srgbClr val="0033CC"/>
                </a:solidFill>
              </a:rPr>
              <a:t>(</a:t>
            </a:r>
            <a:r>
              <a:rPr lang="zh-TW" altLang="en-US" sz="1100" b="1" dirty="0" smtClean="0">
                <a:solidFill>
                  <a:srgbClr val="0033CC"/>
                </a:solidFill>
              </a:rPr>
              <a:t>註</a:t>
            </a:r>
            <a:r>
              <a:rPr lang="en-US" altLang="zh-TW" sz="1100" b="1" dirty="0" smtClean="0">
                <a:solidFill>
                  <a:srgbClr val="0033CC"/>
                </a:solidFill>
              </a:rPr>
              <a:t>)</a:t>
            </a:r>
            <a:r>
              <a:rPr lang="zh-TW" altLang="en-US" sz="2400" b="1" dirty="0" smtClean="0">
                <a:solidFill>
                  <a:srgbClr val="0033CC"/>
                </a:solidFill>
              </a:rPr>
              <a:t>教師</a:t>
            </a:r>
            <a:r>
              <a:rPr lang="zh-TW" altLang="en-US" sz="2400" b="1" dirty="0">
                <a:solidFill>
                  <a:srgbClr val="0033CC"/>
                </a:solidFill>
              </a:rPr>
              <a:t>評鑑</a:t>
            </a:r>
            <a:r>
              <a:rPr lang="zh-TW" altLang="en-US" sz="2400" b="1" dirty="0" smtClean="0">
                <a:solidFill>
                  <a:srgbClr val="0033CC"/>
                </a:solidFill>
              </a:rPr>
              <a:t>複核</a:t>
            </a:r>
            <a:r>
              <a:rPr lang="en-US" altLang="zh-TW" sz="1600" b="1" dirty="0" smtClean="0">
                <a:solidFill>
                  <a:srgbClr val="0033CC"/>
                </a:solidFill>
              </a:rPr>
              <a:t>(</a:t>
            </a:r>
            <a:r>
              <a:rPr lang="zh-TW" altLang="en-US" sz="1600" b="1" dirty="0" smtClean="0">
                <a:solidFill>
                  <a:srgbClr val="0033CC"/>
                </a:solidFill>
              </a:rPr>
              <a:t>秘書室</a:t>
            </a:r>
            <a:r>
              <a:rPr lang="en-US" altLang="zh-TW" sz="1600" b="1" dirty="0" smtClean="0">
                <a:solidFill>
                  <a:srgbClr val="0033CC"/>
                </a:solidFill>
              </a:rPr>
              <a:t>)</a:t>
            </a:r>
          </a:p>
          <a:p>
            <a:pPr>
              <a:buClr>
                <a:srgbClr val="EF6F35"/>
              </a:buClr>
              <a:buFont typeface="Wingdings 2" pitchFamily="18" charset="2"/>
              <a:buChar char=""/>
            </a:pPr>
            <a:r>
              <a:rPr lang="zh-TW" altLang="en-US" sz="2400" dirty="0" smtClean="0"/>
              <a:t>學系</a:t>
            </a:r>
            <a:r>
              <a:rPr lang="en-US" altLang="zh-TW" sz="2400" dirty="0" smtClean="0"/>
              <a:t>(</a:t>
            </a:r>
            <a:r>
              <a:rPr lang="zh-TW" altLang="en-US" sz="2200" dirty="0" smtClean="0"/>
              <a:t>及同級</a:t>
            </a:r>
            <a:r>
              <a:rPr lang="en-US" altLang="zh-TW" sz="2400" dirty="0" smtClean="0"/>
              <a:t>)</a:t>
            </a:r>
            <a:r>
              <a:rPr lang="zh-TW" altLang="en-US" sz="2400" dirty="0" smtClean="0"/>
              <a:t>收件檢查</a:t>
            </a:r>
            <a:endParaRPr lang="en-US" altLang="zh-TW" sz="2400" dirty="0" smtClean="0"/>
          </a:p>
          <a:p>
            <a:pPr>
              <a:buClr>
                <a:srgbClr val="EF6F35"/>
              </a:buClr>
              <a:buFont typeface="Wingdings 2" pitchFamily="18" charset="2"/>
              <a:buChar char=""/>
            </a:pPr>
            <a:r>
              <a:rPr lang="zh-TW" altLang="en-US" sz="2400" dirty="0" smtClean="0">
                <a:solidFill>
                  <a:srgbClr val="0000FF"/>
                </a:solidFill>
                <a:effectLst>
                  <a:outerShdw blurRad="38100" dist="38100" dir="2700000" algn="tl">
                    <a:srgbClr val="000000">
                      <a:alpha val="43137"/>
                    </a:srgbClr>
                  </a:outerShdw>
                </a:effectLst>
              </a:rPr>
              <a:t>系</a:t>
            </a:r>
            <a:r>
              <a:rPr lang="en-US" altLang="zh-TW" sz="2400" dirty="0" smtClean="0">
                <a:solidFill>
                  <a:srgbClr val="0000FF"/>
                </a:solidFill>
                <a:effectLst>
                  <a:outerShdw blurRad="38100" dist="38100" dir="2700000" algn="tl">
                    <a:srgbClr val="000000">
                      <a:alpha val="43137"/>
                    </a:srgbClr>
                  </a:outerShdw>
                </a:effectLst>
              </a:rPr>
              <a:t>(</a:t>
            </a:r>
            <a:r>
              <a:rPr lang="zh-TW" altLang="en-US" sz="2200" dirty="0" smtClean="0">
                <a:solidFill>
                  <a:srgbClr val="0000FF"/>
                </a:solidFill>
                <a:effectLst>
                  <a:outerShdw blurRad="38100" dist="38100" dir="2700000" algn="tl">
                    <a:srgbClr val="000000">
                      <a:alpha val="43137"/>
                    </a:srgbClr>
                  </a:outerShdw>
                </a:effectLst>
              </a:rPr>
              <a:t>及同級</a:t>
            </a:r>
            <a:r>
              <a:rPr lang="en-US" altLang="zh-TW" sz="2400" dirty="0" smtClean="0">
                <a:solidFill>
                  <a:srgbClr val="0000FF"/>
                </a:solidFill>
                <a:effectLst>
                  <a:outerShdw blurRad="38100" dist="38100" dir="2700000" algn="tl">
                    <a:srgbClr val="000000">
                      <a:alpha val="43137"/>
                    </a:srgbClr>
                  </a:outerShdw>
                </a:effectLst>
              </a:rPr>
              <a:t>)</a:t>
            </a:r>
            <a:r>
              <a:rPr lang="zh-TW" altLang="en-US" sz="2400" dirty="0" smtClean="0">
                <a:solidFill>
                  <a:srgbClr val="0000FF"/>
                </a:solidFill>
                <a:effectLst>
                  <a:outerShdw blurRad="38100" dist="38100" dir="2700000" algn="tl">
                    <a:srgbClr val="000000">
                      <a:alpha val="43137"/>
                    </a:srgbClr>
                  </a:outerShdw>
                </a:effectLst>
              </a:rPr>
              <a:t>教評會審查、評分</a:t>
            </a:r>
            <a:endParaRPr lang="en-US" altLang="zh-TW" sz="2400" dirty="0" smtClean="0">
              <a:solidFill>
                <a:srgbClr val="0000FF"/>
              </a:solidFill>
              <a:effectLst>
                <a:outerShdw blurRad="38100" dist="38100" dir="2700000" algn="tl">
                  <a:srgbClr val="000000">
                    <a:alpha val="43137"/>
                  </a:srgbClr>
                </a:outerShdw>
              </a:effectLst>
            </a:endParaRPr>
          </a:p>
          <a:p>
            <a:pPr>
              <a:buClr>
                <a:srgbClr val="EF6F35"/>
              </a:buClr>
              <a:buFont typeface="Wingdings 2" pitchFamily="18" charset="2"/>
              <a:buChar char=""/>
            </a:pPr>
            <a:r>
              <a:rPr lang="zh-TW" altLang="en-US" sz="2400" dirty="0" smtClean="0">
                <a:solidFill>
                  <a:srgbClr val="0000FF"/>
                </a:solidFill>
                <a:effectLst>
                  <a:outerShdw blurRad="38100" dist="38100" dir="2700000" algn="tl">
                    <a:srgbClr val="000000">
                      <a:alpha val="43137"/>
                    </a:srgbClr>
                  </a:outerShdw>
                </a:effectLst>
              </a:rPr>
              <a:t>院教評會審查、評分</a:t>
            </a:r>
            <a:endParaRPr lang="en-US" altLang="zh-TW" sz="2400" dirty="0" smtClean="0">
              <a:solidFill>
                <a:srgbClr val="0000FF"/>
              </a:solidFill>
              <a:effectLst>
                <a:outerShdw blurRad="38100" dist="38100" dir="2700000" algn="tl">
                  <a:srgbClr val="000000">
                    <a:alpha val="43137"/>
                  </a:srgbClr>
                </a:outerShdw>
              </a:effectLst>
            </a:endParaRPr>
          </a:p>
          <a:p>
            <a:pPr>
              <a:buClr>
                <a:srgbClr val="EF6F35"/>
              </a:buClr>
              <a:buFont typeface="Wingdings 2" pitchFamily="18" charset="2"/>
              <a:buChar char=""/>
            </a:pPr>
            <a:r>
              <a:rPr lang="zh-TW" altLang="en-US" sz="2400" dirty="0" smtClean="0">
                <a:solidFill>
                  <a:srgbClr val="0000FF"/>
                </a:solidFill>
                <a:effectLst>
                  <a:outerShdw blurRad="38100" dist="38100" dir="2700000" algn="tl">
                    <a:srgbClr val="000000">
                      <a:alpha val="43137"/>
                    </a:srgbClr>
                  </a:outerShdw>
                </a:effectLst>
              </a:rPr>
              <a:t>外審</a:t>
            </a:r>
            <a:endParaRPr lang="en-US" altLang="zh-TW" sz="2400" dirty="0" smtClean="0">
              <a:solidFill>
                <a:srgbClr val="0000FF"/>
              </a:solidFill>
              <a:effectLst>
                <a:outerShdw blurRad="38100" dist="38100" dir="2700000" algn="tl">
                  <a:srgbClr val="000000">
                    <a:alpha val="43137"/>
                  </a:srgbClr>
                </a:outerShdw>
              </a:effectLst>
            </a:endParaRPr>
          </a:p>
          <a:p>
            <a:pPr>
              <a:buClr>
                <a:srgbClr val="EF6F35"/>
              </a:buClr>
              <a:buFont typeface="Wingdings 2" pitchFamily="18" charset="2"/>
              <a:buChar char=""/>
            </a:pPr>
            <a:r>
              <a:rPr lang="zh-TW" altLang="en-US" sz="2400" dirty="0" smtClean="0">
                <a:solidFill>
                  <a:srgbClr val="0000FF"/>
                </a:solidFill>
                <a:effectLst>
                  <a:outerShdw blurRad="38100" dist="38100" dir="2700000" algn="tl">
                    <a:srgbClr val="000000">
                      <a:alpha val="43137"/>
                    </a:srgbClr>
                  </a:outerShdw>
                </a:effectLst>
              </a:rPr>
              <a:t>校教評會程序審查</a:t>
            </a:r>
            <a:endParaRPr lang="en-US" altLang="zh-TW" sz="2400" dirty="0" smtClean="0">
              <a:solidFill>
                <a:srgbClr val="0000FF"/>
              </a:solidFill>
              <a:effectLst>
                <a:outerShdw blurRad="38100" dist="38100" dir="2700000" algn="tl">
                  <a:srgbClr val="000000">
                    <a:alpha val="43137"/>
                  </a:srgbClr>
                </a:outerShdw>
              </a:effectLst>
            </a:endParaRPr>
          </a:p>
          <a:p>
            <a:pPr>
              <a:buClr>
                <a:srgbClr val="EF6F35"/>
              </a:buClr>
              <a:buFont typeface="Wingdings 2" pitchFamily="18" charset="2"/>
              <a:buChar char=""/>
            </a:pPr>
            <a:r>
              <a:rPr lang="zh-TW" altLang="en-US" sz="2400" dirty="0" smtClean="0"/>
              <a:t>審查結果核定、報送教育部</a:t>
            </a:r>
          </a:p>
        </p:txBody>
      </p:sp>
      <p:graphicFrame>
        <p:nvGraphicFramePr>
          <p:cNvPr id="3" name="資料庫圖表 2"/>
          <p:cNvGraphicFramePr/>
          <p:nvPr>
            <p:extLst>
              <p:ext uri="{D42A27DB-BD31-4B8C-83A1-F6EECF244321}">
                <p14:modId xmlns:p14="http://schemas.microsoft.com/office/powerpoint/2010/main" val="4123762160"/>
              </p:ext>
            </p:extLst>
          </p:nvPr>
        </p:nvGraphicFramePr>
        <p:xfrm>
          <a:off x="1223579" y="3866191"/>
          <a:ext cx="7706717" cy="4206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CF81122F-607A-494D-98D0-296CAB82EAB9}" type="slidenum">
              <a:rPr lang="en-US" smtClean="0"/>
              <a:pPr>
                <a:defRPr/>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docProps/app.xml><?xml version="1.0" encoding="utf-8"?>
<Properties xmlns="http://schemas.openxmlformats.org/officeDocument/2006/extended-properties" xmlns:vt="http://schemas.openxmlformats.org/officeDocument/2006/docPropsVTypes">
  <Template/>
  <TotalTime>15937</TotalTime>
  <Words>2567</Words>
  <Application>Microsoft Office PowerPoint</Application>
  <PresentationFormat>如螢幕大小 (4:3)</PresentationFormat>
  <Paragraphs>421</Paragraphs>
  <Slides>27</Slides>
  <Notes>6</Notes>
  <HiddenSlides>0</HiddenSlides>
  <MMClips>0</MMClips>
  <ScaleCrop>false</ScaleCrop>
  <HeadingPairs>
    <vt:vector size="8" baseType="variant">
      <vt:variant>
        <vt:lpstr>使用字型</vt:lpstr>
      </vt:variant>
      <vt:variant>
        <vt:i4>12</vt:i4>
      </vt:variant>
      <vt:variant>
        <vt:lpstr>佈景主題</vt:lpstr>
      </vt:variant>
      <vt:variant>
        <vt:i4>1</vt:i4>
      </vt:variant>
      <vt:variant>
        <vt:lpstr>內嵌 OLE 伺服程式</vt:lpstr>
      </vt:variant>
      <vt:variant>
        <vt:i4>1</vt:i4>
      </vt:variant>
      <vt:variant>
        <vt:lpstr>投影片標題</vt:lpstr>
      </vt:variant>
      <vt:variant>
        <vt:i4>27</vt:i4>
      </vt:variant>
    </vt:vector>
  </HeadingPairs>
  <TitlesOfParts>
    <vt:vector size="41" baseType="lpstr">
      <vt:lpstr>华文中宋</vt:lpstr>
      <vt:lpstr>微軟正黑體</vt:lpstr>
      <vt:lpstr>新細明體</vt:lpstr>
      <vt:lpstr>標楷體</vt:lpstr>
      <vt:lpstr>Arial</vt:lpstr>
      <vt:lpstr>Calibri</vt:lpstr>
      <vt:lpstr>Gill Sans MT</vt:lpstr>
      <vt:lpstr>Palatino Linotype</vt:lpstr>
      <vt:lpstr>Times New Roman</vt:lpstr>
      <vt:lpstr>Verdana</vt:lpstr>
      <vt:lpstr>Wingdings</vt:lpstr>
      <vt:lpstr>Wingdings 2</vt:lpstr>
      <vt:lpstr>夏至</vt:lpstr>
      <vt:lpstr>Image</vt:lpstr>
      <vt:lpstr>108學年度教師升等座談會</vt:lpstr>
      <vt:lpstr>教師升等相關辦法</vt:lpstr>
      <vt:lpstr>教師多元升等類型</vt:lpstr>
      <vt:lpstr>研究類型說明</vt:lpstr>
      <vt:lpstr>應用研究升等審查範圍</vt:lpstr>
      <vt:lpstr>應用研究升等 技術報告內容項目</vt:lpstr>
      <vt:lpstr>教學研究升等審查範圍</vt:lpstr>
      <vt:lpstr>教學研究升等 技術報告內容項目</vt:lpstr>
      <vt:lpstr>教師升等作業程序</vt:lpstr>
      <vt:lpstr>108學年度作業時程表</vt:lpstr>
      <vt:lpstr>教師升等通過標準</vt:lpstr>
      <vt:lpstr>教師升等作業說明               - 送審表單</vt:lpstr>
      <vt:lpstr>教師升等作業說明              - 研究資料應注意事項</vt:lpstr>
      <vt:lpstr>教師升等作業說明              - 研究資料應注意事項</vt:lpstr>
      <vt:lpstr>教師升等作業說明                -教學、輔導暨服務表現資料準備</vt:lpstr>
      <vt:lpstr>教師升等作業說明              - 表單填寫注意事項</vt:lpstr>
      <vt:lpstr>教師升等作業說明              - 表單填寫注意事項</vt:lpstr>
      <vt:lpstr>教師升等作業說明              - 表單填寫注意事項</vt:lpstr>
      <vt:lpstr>教師升等作業說明              - 表單填寫注意事項</vt:lpstr>
      <vt:lpstr>教師升等作業說明              - 外審審查意見表</vt:lpstr>
      <vt:lpstr>教師升等作業說明              - 外審審查意見表</vt:lpstr>
      <vt:lpstr>教師升等作業說明              - 外審審查意見表之審查類別</vt:lpstr>
      <vt:lpstr>教師升等作業說明              - 外審審查意見表之審查類別</vt:lpstr>
      <vt:lpstr>教師升等作業說明              - 外審審查意見表之審查類別</vt:lpstr>
      <vt:lpstr>教師升等作業說明              - 外審審查意見表之審查類別</vt:lpstr>
      <vt:lpstr>教師資格審定辦法§43條</vt:lpstr>
      <vt:lpstr>PowerPoint 簡報</vt:lpstr>
    </vt:vector>
  </TitlesOfParts>
  <Company>YZU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joyce</dc:creator>
  <cp:lastModifiedBy>林雯靖</cp:lastModifiedBy>
  <cp:revision>1101</cp:revision>
  <cp:lastPrinted>2018-03-07T02:36:07Z</cp:lastPrinted>
  <dcterms:created xsi:type="dcterms:W3CDTF">2007-11-12T05:26:41Z</dcterms:created>
  <dcterms:modified xsi:type="dcterms:W3CDTF">2019-12-13T09:39:55Z</dcterms:modified>
</cp:coreProperties>
</file>